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12192000" cy="6858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5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66509"/>
            <a:ext cx="12188952" cy="49149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91490"/>
            <a:ext cx="491299" cy="587502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88952" cy="49148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7589" y="491362"/>
            <a:ext cx="491362" cy="58752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7194" y="994917"/>
            <a:ext cx="134353" cy="7975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7194" y="1456689"/>
            <a:ext cx="134353" cy="7975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7194" y="1919985"/>
            <a:ext cx="134353" cy="797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4638" y="682218"/>
            <a:ext cx="10002723" cy="1412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 u="heavy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 u="sng">
                <a:solidFill>
                  <a:srgbClr val="F8009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 u="heavy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 u="heavy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366509"/>
            <a:ext cx="12188952" cy="49149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91490"/>
            <a:ext cx="491299" cy="587502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188952" cy="49148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97589" y="491362"/>
            <a:ext cx="491362" cy="58752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13909" y="508838"/>
            <a:ext cx="2966084" cy="74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 u="heavy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93392" y="1225651"/>
            <a:ext cx="9192895" cy="313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 u="sng">
                <a:solidFill>
                  <a:srgbClr val="F8009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slide" Target="slide2.xml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slide" Target="slide3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slide" Target="slide1.xml"/><Relationship Id="rId5" Type="http://schemas.openxmlformats.org/officeDocument/2006/relationships/image" Target="../media/image85.png"/><Relationship Id="rId10" Type="http://schemas.openxmlformats.org/officeDocument/2006/relationships/image" Target="../media/image90.jp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slide" Target="slide2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slide" Target="slide3.xml"/><Relationship Id="rId5" Type="http://schemas.openxmlformats.org/officeDocument/2006/relationships/image" Target="../media/image94.png"/><Relationship Id="rId10" Type="http://schemas.openxmlformats.org/officeDocument/2006/relationships/slide" Target="slide1.xml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00.png"/><Relationship Id="rId7" Type="http://schemas.openxmlformats.org/officeDocument/2006/relationships/slide" Target="slide1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6" Type="http://schemas.openxmlformats.org/officeDocument/2006/relationships/slide" Target="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slide" Target="slide1.xml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slide" Target="slide2.xml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slide" Target="slide1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slide" Target="slide2.xml"/><Relationship Id="rId4" Type="http://schemas.openxmlformats.org/officeDocument/2006/relationships/image" Target="../media/image135.png"/><Relationship Id="rId9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slide" Target="slide1.xml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slide" Target="slide2.xml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slide" Target="slide1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62.png"/><Relationship Id="rId21" Type="http://schemas.openxmlformats.org/officeDocument/2006/relationships/image" Target="../media/image18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slide" Target="slide3.xml"/><Relationship Id="rId2" Type="http://schemas.openxmlformats.org/officeDocument/2006/relationships/image" Target="../media/image161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24" Type="http://schemas.openxmlformats.org/officeDocument/2006/relationships/slide" Target="slide2.xml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23" Type="http://schemas.openxmlformats.org/officeDocument/2006/relationships/slide" Target="slide1.xml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12" Type="http://schemas.openxmlformats.org/officeDocument/2006/relationships/slide" Target="slide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slide" Target="slide1.xml"/><Relationship Id="rId5" Type="http://schemas.openxmlformats.org/officeDocument/2006/relationships/slide" Target="slide13.xml"/><Relationship Id="rId10" Type="http://schemas.openxmlformats.org/officeDocument/2006/relationships/slide" Target="slide20.xml"/><Relationship Id="rId4" Type="http://schemas.openxmlformats.org/officeDocument/2006/relationships/slide" Target="slide11.xml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deszone.net/tutoriales/redes-cable/diferencias-intranet-extranet/amp/" TargetMode="External"/><Relationship Id="rId4" Type="http://schemas.openxmlformats.org/officeDocument/2006/relationships/image" Target="../media/image1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uatro.com/tipos-de-antivirus/" TargetMode="External"/><Relationship Id="rId2" Type="http://schemas.openxmlformats.org/officeDocument/2006/relationships/hyperlink" Target="http://www.redeszone.net/tutoriales/redes-cable/diferencias-intranet-extranet/amp/" TargetMode="External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hyperlink" Target="http://www.rockcontent.com/es/blog/que-son-las-redes-sociale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.xml"/><Relationship Id="rId3" Type="http://schemas.openxmlformats.org/officeDocument/2006/relationships/image" Target="../media/image13.png"/><Relationship Id="rId7" Type="http://schemas.openxmlformats.org/officeDocument/2006/relationships/slide" Target="slide7.xml"/><Relationship Id="rId12" Type="http://schemas.openxmlformats.org/officeDocument/2006/relationships/slide" Target="slide1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10.xml"/><Relationship Id="rId4" Type="http://schemas.openxmlformats.org/officeDocument/2006/relationships/image" Target="../media/image14.png"/><Relationship Id="rId9" Type="http://schemas.openxmlformats.org/officeDocument/2006/relationships/slide" Target="slide9.xml"/><Relationship Id="rId1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slide" Target="slide3.xml"/><Relationship Id="rId5" Type="http://schemas.openxmlformats.org/officeDocument/2006/relationships/image" Target="../media/image18.png"/><Relationship Id="rId10" Type="http://schemas.openxmlformats.org/officeDocument/2006/relationships/slide" Target="slide1.xml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slide" Target="slide1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jp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slide" Target="slide3.xm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slide" Target="slide2.xml"/><Relationship Id="rId2" Type="http://schemas.openxmlformats.org/officeDocument/2006/relationships/image" Target="../media/image3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slide" Target="slide1.xml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slide" Target="slide2.xml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slide" Target="slide3.xml"/><Relationship Id="rId2" Type="http://schemas.openxmlformats.org/officeDocument/2006/relationships/image" Target="../media/image58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jp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slide" Target="slide3.xml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slide" Target="slide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jp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89460" cy="6858000"/>
            </a:xfrm>
            <a:custGeom>
              <a:avLst/>
              <a:gdLst/>
              <a:ahLst/>
              <a:cxnLst/>
              <a:rect l="l" t="t" r="r" b="b"/>
              <a:pathLst>
                <a:path w="12189460" h="6858000">
                  <a:moveTo>
                    <a:pt x="1218895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88952" y="6858000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EDEDED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5935" y="0"/>
              <a:ext cx="6858761" cy="68557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66443"/>
              <a:ext cx="5737098" cy="558927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925195"/>
            <a:ext cx="5287010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u="none" spc="-120" dirty="0">
                <a:solidFill>
                  <a:srgbClr val="FFFFFF"/>
                </a:solidFill>
              </a:rPr>
              <a:t>Conceptos</a:t>
            </a:r>
            <a:r>
              <a:rPr sz="5400" u="none" spc="-35" dirty="0">
                <a:solidFill>
                  <a:srgbClr val="FFFFFF"/>
                </a:solidFill>
              </a:rPr>
              <a:t> </a:t>
            </a:r>
            <a:r>
              <a:rPr sz="5400" u="none" spc="-180" dirty="0">
                <a:solidFill>
                  <a:srgbClr val="FFFFFF"/>
                </a:solidFill>
              </a:rPr>
              <a:t>básicos </a:t>
            </a:r>
            <a:r>
              <a:rPr sz="5400" u="none" spc="-1335" dirty="0">
                <a:solidFill>
                  <a:srgbClr val="FFFFFF"/>
                </a:solidFill>
              </a:rPr>
              <a:t> </a:t>
            </a:r>
            <a:r>
              <a:rPr sz="5400" u="none" spc="-265" dirty="0">
                <a:solidFill>
                  <a:srgbClr val="FFFFFF"/>
                </a:solidFill>
              </a:rPr>
              <a:t>de</a:t>
            </a:r>
            <a:r>
              <a:rPr sz="5400" u="none" spc="-10" dirty="0">
                <a:solidFill>
                  <a:srgbClr val="FFFFFF"/>
                </a:solidFill>
              </a:rPr>
              <a:t> </a:t>
            </a:r>
            <a:r>
              <a:rPr sz="5400" u="none" spc="-85" dirty="0">
                <a:solidFill>
                  <a:srgbClr val="FFFFFF"/>
                </a:solidFill>
              </a:rPr>
              <a:t>internet</a:t>
            </a:r>
            <a:endParaRPr sz="5400"/>
          </a:p>
        </p:txBody>
      </p:sp>
      <p:grpSp>
        <p:nvGrpSpPr>
          <p:cNvPr id="8" name="object 8"/>
          <p:cNvGrpSpPr/>
          <p:nvPr/>
        </p:nvGrpSpPr>
        <p:grpSpPr>
          <a:xfrm>
            <a:off x="5449823" y="181355"/>
            <a:ext cx="6738620" cy="5933440"/>
            <a:chOff x="5449823" y="181355"/>
            <a:chExt cx="6738620" cy="593344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9567" y="181355"/>
              <a:ext cx="5738622" cy="57614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9823" y="754379"/>
              <a:ext cx="6262116" cy="53599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63448" y="3054223"/>
            <a:ext cx="2494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FFFFFF"/>
                </a:solidFill>
                <a:latin typeface="Palatino Linotype"/>
                <a:cs typeface="Palatino Linotype"/>
              </a:rPr>
              <a:t>Curso: Programación</a:t>
            </a:r>
            <a:r>
              <a:rPr sz="2000" spc="-6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000" dirty="0">
                <a:solidFill>
                  <a:srgbClr val="FFFFFF"/>
                </a:solidFill>
                <a:latin typeface="Palatino Linotype"/>
                <a:cs typeface="Palatino Linotype"/>
              </a:rPr>
              <a:t>1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3448" y="3913073"/>
            <a:ext cx="4067810" cy="225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-35" dirty="0">
                <a:latin typeface="Tahoma"/>
                <a:cs typeface="Tahoma"/>
              </a:rPr>
              <a:t>P</a:t>
            </a:r>
            <a:r>
              <a:rPr sz="1800" spc="-40" dirty="0">
                <a:latin typeface="Tahoma"/>
                <a:cs typeface="Tahoma"/>
              </a:rPr>
              <a:t>r</a:t>
            </a:r>
            <a:r>
              <a:rPr sz="1800" spc="55" dirty="0">
                <a:latin typeface="Tahoma"/>
                <a:cs typeface="Tahoma"/>
              </a:rPr>
              <a:t>ofes</a:t>
            </a:r>
            <a:r>
              <a:rPr sz="1800" spc="70" dirty="0">
                <a:latin typeface="Tahoma"/>
                <a:cs typeface="Tahoma"/>
              </a:rPr>
              <a:t>o</a:t>
            </a:r>
            <a:r>
              <a:rPr sz="1800" spc="-50" dirty="0">
                <a:latin typeface="Tahoma"/>
                <a:cs typeface="Tahoma"/>
              </a:rPr>
              <a:t>r: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Lic.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45" dirty="0">
                <a:latin typeface="Tahoma"/>
                <a:cs typeface="Tahoma"/>
              </a:rPr>
              <a:t>Gustavo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E.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55" dirty="0">
                <a:latin typeface="Tahoma"/>
                <a:cs typeface="Tahoma"/>
              </a:rPr>
              <a:t>Escandell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"/>
            </a:pPr>
            <a:endParaRPr sz="2150" dirty="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"/>
              <a:tabLst>
                <a:tab pos="299720" algn="l"/>
              </a:tabLst>
            </a:pPr>
            <a:r>
              <a:rPr sz="1800" spc="50" dirty="0">
                <a:latin typeface="Tahoma"/>
                <a:cs typeface="Tahoma"/>
              </a:rPr>
              <a:t>Alumno: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"/>
            </a:pPr>
            <a:endParaRPr sz="1650" dirty="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-55" dirty="0">
                <a:latin typeface="Tahoma"/>
                <a:cs typeface="Tahoma"/>
              </a:rPr>
              <a:t>Ins</a:t>
            </a:r>
            <a:r>
              <a:rPr sz="1800" spc="-35" dirty="0">
                <a:latin typeface="Tahoma"/>
                <a:cs typeface="Tahoma"/>
              </a:rPr>
              <a:t>t</a:t>
            </a:r>
            <a:r>
              <a:rPr sz="1800" spc="35" dirty="0">
                <a:latin typeface="Tahoma"/>
                <a:cs typeface="Tahoma"/>
              </a:rPr>
              <a:t>i</a:t>
            </a:r>
            <a:r>
              <a:rPr sz="1800" spc="-10" dirty="0">
                <a:latin typeface="Tahoma"/>
                <a:cs typeface="Tahoma"/>
              </a:rPr>
              <a:t>tu</a:t>
            </a:r>
            <a:r>
              <a:rPr sz="1800" spc="-5" dirty="0">
                <a:latin typeface="Tahoma"/>
                <a:cs typeface="Tahoma"/>
              </a:rPr>
              <a:t>t</a:t>
            </a:r>
            <a:r>
              <a:rPr sz="1800" spc="120" dirty="0">
                <a:latin typeface="Tahoma"/>
                <a:cs typeface="Tahoma"/>
              </a:rPr>
              <a:t>o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105" dirty="0">
                <a:latin typeface="Tahoma"/>
                <a:cs typeface="Tahoma"/>
              </a:rPr>
              <a:t>A</a:t>
            </a:r>
            <a:r>
              <a:rPr sz="1800" spc="25" dirty="0">
                <a:latin typeface="Tahoma"/>
                <a:cs typeface="Tahoma"/>
              </a:rPr>
              <a:t>r</a:t>
            </a:r>
            <a:r>
              <a:rPr sz="1800" spc="65" dirty="0">
                <a:latin typeface="Tahoma"/>
                <a:cs typeface="Tahoma"/>
              </a:rPr>
              <a:t>gen</a:t>
            </a:r>
            <a:r>
              <a:rPr sz="1800" spc="40" dirty="0">
                <a:latin typeface="Tahoma"/>
                <a:cs typeface="Tahoma"/>
              </a:rPr>
              <a:t>t</a:t>
            </a:r>
            <a:r>
              <a:rPr sz="1800" spc="35" dirty="0">
                <a:latin typeface="Tahoma"/>
                <a:cs typeface="Tahoma"/>
              </a:rPr>
              <a:t>i</a:t>
            </a:r>
            <a:r>
              <a:rPr sz="1800" spc="75" dirty="0">
                <a:latin typeface="Tahoma"/>
                <a:cs typeface="Tahoma"/>
              </a:rPr>
              <a:t>n</a:t>
            </a:r>
            <a:r>
              <a:rPr sz="1800" spc="80" dirty="0">
                <a:latin typeface="Tahoma"/>
                <a:cs typeface="Tahoma"/>
              </a:rPr>
              <a:t>o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de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185" dirty="0">
                <a:latin typeface="Tahoma"/>
                <a:cs typeface="Tahoma"/>
              </a:rPr>
              <a:t>C</a:t>
            </a:r>
            <a:r>
              <a:rPr sz="1800" spc="100" dirty="0">
                <a:latin typeface="Tahoma"/>
                <a:cs typeface="Tahoma"/>
              </a:rPr>
              <a:t>omp</a:t>
            </a:r>
            <a:r>
              <a:rPr sz="1800" spc="75" dirty="0">
                <a:latin typeface="Tahoma"/>
                <a:cs typeface="Tahoma"/>
              </a:rPr>
              <a:t>u</a:t>
            </a:r>
            <a:r>
              <a:rPr sz="1800" spc="25" dirty="0">
                <a:latin typeface="Tahoma"/>
                <a:cs typeface="Tahoma"/>
              </a:rPr>
              <a:t>tac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80" dirty="0">
                <a:latin typeface="Tahoma"/>
                <a:cs typeface="Tahoma"/>
              </a:rPr>
              <a:t>ón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Wingdings"/>
              <a:buChar char=""/>
            </a:pPr>
            <a:endParaRPr sz="2200" dirty="0">
              <a:latin typeface="Tahoma"/>
              <a:cs typeface="Tahoma"/>
            </a:endParaRPr>
          </a:p>
          <a:p>
            <a:pPr marL="299085" indent="-287020">
              <a:lnSpc>
                <a:spcPct val="100000"/>
              </a:lnSpc>
              <a:spcBef>
                <a:spcPts val="1620"/>
              </a:spcBef>
              <a:buFont typeface="Wingdings"/>
              <a:buChar char=""/>
              <a:tabLst>
                <a:tab pos="299720" algn="l"/>
              </a:tabLst>
            </a:pPr>
            <a:r>
              <a:rPr sz="1800" spc="35" dirty="0">
                <a:latin typeface="Tahoma"/>
                <a:cs typeface="Tahoma"/>
              </a:rPr>
              <a:t>Fecha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114" dirty="0">
                <a:latin typeface="Tahoma"/>
                <a:cs typeface="Tahoma"/>
              </a:rPr>
              <a:t>de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entrega: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2</a:t>
            </a:r>
            <a:r>
              <a:rPr lang="es-ES" sz="1800" spc="25" dirty="0">
                <a:latin typeface="Tahoma"/>
                <a:cs typeface="Tahoma"/>
              </a:rPr>
              <a:t>9</a:t>
            </a:r>
            <a:r>
              <a:rPr sz="1800" spc="25" dirty="0">
                <a:latin typeface="Tahoma"/>
                <a:cs typeface="Tahoma"/>
              </a:rPr>
              <a:t>-0</a:t>
            </a:r>
            <a:r>
              <a:rPr lang="es-ES" sz="1800" spc="25" dirty="0">
                <a:latin typeface="Tahoma"/>
                <a:cs typeface="Tahoma"/>
              </a:rPr>
              <a:t>6</a:t>
            </a:r>
            <a:r>
              <a:rPr sz="1800" spc="25" dirty="0">
                <a:latin typeface="Tahoma"/>
                <a:cs typeface="Tahoma"/>
              </a:rPr>
              <a:t>-2023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5130" y="6389014"/>
            <a:ext cx="666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Tahoma"/>
                <a:cs typeface="Tahoma"/>
                <a:hlinkClick r:id="rId7" action="ppaction://hlinksldjump"/>
              </a:rPr>
              <a:t>Índi</a:t>
            </a:r>
            <a:r>
              <a:rPr sz="1800" spc="75" dirty="0">
                <a:latin typeface="Tahoma"/>
                <a:cs typeface="Tahoma"/>
                <a:hlinkClick r:id="rId7" action="ppaction://hlinksldjump"/>
              </a:rPr>
              <a:t>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814" y="724154"/>
            <a:ext cx="6266053" cy="6150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0845" y="619709"/>
            <a:ext cx="629158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15" dirty="0">
                <a:latin typeface="Times New Roman"/>
                <a:cs typeface="Times New Roman"/>
              </a:rPr>
              <a:t>SEXTA</a:t>
            </a:r>
            <a:r>
              <a:rPr sz="5200" spc="-80" dirty="0">
                <a:latin typeface="Times New Roman"/>
                <a:cs typeface="Times New Roman"/>
              </a:rPr>
              <a:t> </a:t>
            </a:r>
            <a:r>
              <a:rPr sz="5200" spc="-250" dirty="0">
                <a:latin typeface="Times New Roman"/>
                <a:cs typeface="Times New Roman"/>
              </a:rPr>
              <a:t>GENERACIÓN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7340" y="1970151"/>
            <a:ext cx="5504002" cy="2019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451" y="2238375"/>
            <a:ext cx="5317439" cy="2019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428" y="2504185"/>
            <a:ext cx="5028806" cy="2043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9619" y="2774823"/>
            <a:ext cx="3742994" cy="2019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8336" y="3169539"/>
            <a:ext cx="5591619" cy="2019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9619" y="3437763"/>
            <a:ext cx="5273344" cy="2019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69619" y="3705986"/>
            <a:ext cx="1368602" cy="2019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56704" y="1848611"/>
            <a:ext cx="4197096" cy="31623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0545" y="6047892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1455" y="895096"/>
            <a:ext cx="5153787" cy="4970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8341" y="672795"/>
            <a:ext cx="519747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145" dirty="0">
                <a:latin typeface="Times New Roman"/>
                <a:cs typeface="Times New Roman"/>
              </a:rPr>
              <a:t>REDES</a:t>
            </a:r>
            <a:r>
              <a:rPr sz="5200" spc="-55" dirty="0">
                <a:latin typeface="Times New Roman"/>
                <a:cs typeface="Times New Roman"/>
              </a:rPr>
              <a:t> </a:t>
            </a:r>
            <a:r>
              <a:rPr sz="5200" spc="-155" dirty="0">
                <a:latin typeface="Times New Roman"/>
                <a:cs typeface="Times New Roman"/>
              </a:rPr>
              <a:t>SOCIALES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2230" y="2280411"/>
            <a:ext cx="9948430" cy="2565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2527" y="2618739"/>
            <a:ext cx="6521767" cy="2534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0729" y="3077464"/>
            <a:ext cx="9829850" cy="2565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1407" y="3412744"/>
            <a:ext cx="2891383" cy="2565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2230" y="3879088"/>
            <a:ext cx="9572256" cy="2534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81100" y="4211320"/>
            <a:ext cx="9339326" cy="2565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77874" y="4546600"/>
            <a:ext cx="4830876" cy="2565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10545" y="6047892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2845" y="1005205"/>
            <a:ext cx="4907533" cy="4930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6273" y="778840"/>
            <a:ext cx="492633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130" dirty="0">
                <a:latin typeface="Times New Roman"/>
                <a:cs typeface="Times New Roman"/>
              </a:rPr>
              <a:t>TIPOS</a:t>
            </a:r>
            <a:r>
              <a:rPr sz="5200" spc="-25" dirty="0">
                <a:latin typeface="Times New Roman"/>
                <a:cs typeface="Times New Roman"/>
              </a:rPr>
              <a:t> </a:t>
            </a:r>
            <a:r>
              <a:rPr sz="5200" spc="-285" dirty="0">
                <a:latin typeface="Times New Roman"/>
                <a:cs typeface="Times New Roman"/>
              </a:rPr>
              <a:t>DE</a:t>
            </a:r>
            <a:r>
              <a:rPr sz="5200" spc="-35" dirty="0">
                <a:latin typeface="Times New Roman"/>
                <a:cs typeface="Times New Roman"/>
              </a:rPr>
              <a:t> </a:t>
            </a:r>
            <a:r>
              <a:rPr sz="5200" spc="-145" dirty="0">
                <a:latin typeface="Times New Roman"/>
                <a:cs typeface="Times New Roman"/>
              </a:rPr>
              <a:t>REDES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8633" y="2209545"/>
            <a:ext cx="1555749" cy="2726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67611" y="2764282"/>
            <a:ext cx="1388745" cy="273050"/>
          </a:xfrm>
          <a:custGeom>
            <a:avLst/>
            <a:gdLst/>
            <a:ahLst/>
            <a:cxnLst/>
            <a:rect l="l" t="t" r="r" b="b"/>
            <a:pathLst>
              <a:path w="1388745" h="273050">
                <a:moveTo>
                  <a:pt x="289687" y="97916"/>
                </a:moveTo>
                <a:lnTo>
                  <a:pt x="246294" y="108092"/>
                </a:lnTo>
                <a:lnTo>
                  <a:pt x="215582" y="135556"/>
                </a:lnTo>
                <a:lnTo>
                  <a:pt x="201699" y="176033"/>
                </a:lnTo>
                <a:lnTo>
                  <a:pt x="201294" y="185292"/>
                </a:lnTo>
                <a:lnTo>
                  <a:pt x="201699" y="194480"/>
                </a:lnTo>
                <a:lnTo>
                  <a:pt x="215582" y="235029"/>
                </a:lnTo>
                <a:lnTo>
                  <a:pt x="246294" y="262493"/>
                </a:lnTo>
                <a:lnTo>
                  <a:pt x="289687" y="272668"/>
                </a:lnTo>
                <a:lnTo>
                  <a:pt x="299211" y="272262"/>
                </a:lnTo>
                <a:lnTo>
                  <a:pt x="340725" y="258254"/>
                </a:lnTo>
                <a:lnTo>
                  <a:pt x="348827" y="252094"/>
                </a:lnTo>
                <a:lnTo>
                  <a:pt x="289687" y="252094"/>
                </a:lnTo>
                <a:lnTo>
                  <a:pt x="282618" y="251763"/>
                </a:lnTo>
                <a:lnTo>
                  <a:pt x="243839" y="232663"/>
                </a:lnTo>
                <a:lnTo>
                  <a:pt x="227087" y="192129"/>
                </a:lnTo>
                <a:lnTo>
                  <a:pt x="226821" y="185292"/>
                </a:lnTo>
                <a:lnTo>
                  <a:pt x="227087" y="178456"/>
                </a:lnTo>
                <a:lnTo>
                  <a:pt x="243839" y="137921"/>
                </a:lnTo>
                <a:lnTo>
                  <a:pt x="249300" y="131825"/>
                </a:lnTo>
                <a:lnTo>
                  <a:pt x="289687" y="118237"/>
                </a:lnTo>
                <a:lnTo>
                  <a:pt x="348548" y="118237"/>
                </a:lnTo>
                <a:lnTo>
                  <a:pt x="347450" y="117236"/>
                </a:lnTo>
                <a:lnTo>
                  <a:pt x="308356" y="99552"/>
                </a:lnTo>
                <a:lnTo>
                  <a:pt x="299212" y="98323"/>
                </a:lnTo>
                <a:lnTo>
                  <a:pt x="289687" y="97916"/>
                </a:lnTo>
                <a:close/>
              </a:path>
              <a:path w="1388745" h="273050">
                <a:moveTo>
                  <a:pt x="31876" y="16890"/>
                </a:moveTo>
                <a:lnTo>
                  <a:pt x="0" y="16890"/>
                </a:lnTo>
                <a:lnTo>
                  <a:pt x="94106" y="160019"/>
                </a:lnTo>
                <a:lnTo>
                  <a:pt x="94106" y="268350"/>
                </a:lnTo>
                <a:lnTo>
                  <a:pt x="119634" y="268350"/>
                </a:lnTo>
                <a:lnTo>
                  <a:pt x="119634" y="160019"/>
                </a:lnTo>
                <a:lnTo>
                  <a:pt x="133662" y="138683"/>
                </a:lnTo>
                <a:lnTo>
                  <a:pt x="107696" y="138683"/>
                </a:lnTo>
                <a:lnTo>
                  <a:pt x="31876" y="16890"/>
                </a:lnTo>
                <a:close/>
              </a:path>
              <a:path w="1388745" h="273050">
                <a:moveTo>
                  <a:pt x="348548" y="118237"/>
                </a:moveTo>
                <a:lnTo>
                  <a:pt x="289687" y="118237"/>
                </a:lnTo>
                <a:lnTo>
                  <a:pt x="296830" y="118568"/>
                </a:lnTo>
                <a:lnTo>
                  <a:pt x="303593" y="119554"/>
                </a:lnTo>
                <a:lnTo>
                  <a:pt x="335788" y="137921"/>
                </a:lnTo>
                <a:lnTo>
                  <a:pt x="341249" y="143890"/>
                </a:lnTo>
                <a:lnTo>
                  <a:pt x="352806" y="185292"/>
                </a:lnTo>
                <a:lnTo>
                  <a:pt x="352540" y="192129"/>
                </a:lnTo>
                <a:lnTo>
                  <a:pt x="330454" y="238632"/>
                </a:lnTo>
                <a:lnTo>
                  <a:pt x="289687" y="252094"/>
                </a:lnTo>
                <a:lnTo>
                  <a:pt x="348827" y="252094"/>
                </a:lnTo>
                <a:lnTo>
                  <a:pt x="371856" y="220090"/>
                </a:lnTo>
                <a:lnTo>
                  <a:pt x="378460" y="185292"/>
                </a:lnTo>
                <a:lnTo>
                  <a:pt x="378053" y="176033"/>
                </a:lnTo>
                <a:lnTo>
                  <a:pt x="364045" y="135556"/>
                </a:lnTo>
                <a:lnTo>
                  <a:pt x="353568" y="122808"/>
                </a:lnTo>
                <a:lnTo>
                  <a:pt x="348548" y="118237"/>
                </a:lnTo>
                <a:close/>
              </a:path>
              <a:path w="1388745" h="273050">
                <a:moveTo>
                  <a:pt x="213740" y="16890"/>
                </a:moveTo>
                <a:lnTo>
                  <a:pt x="184023" y="16890"/>
                </a:lnTo>
                <a:lnTo>
                  <a:pt x="107696" y="138683"/>
                </a:lnTo>
                <a:lnTo>
                  <a:pt x="133662" y="138683"/>
                </a:lnTo>
                <a:lnTo>
                  <a:pt x="213740" y="16890"/>
                </a:lnTo>
                <a:close/>
              </a:path>
              <a:path w="1388745" h="273050">
                <a:moveTo>
                  <a:pt x="452374" y="102234"/>
                </a:moveTo>
                <a:lnTo>
                  <a:pt x="428244" y="102234"/>
                </a:lnTo>
                <a:lnTo>
                  <a:pt x="428244" y="203962"/>
                </a:lnTo>
                <a:lnTo>
                  <a:pt x="437191" y="243556"/>
                </a:lnTo>
                <a:lnTo>
                  <a:pt x="476712" y="271480"/>
                </a:lnTo>
                <a:lnTo>
                  <a:pt x="491617" y="272668"/>
                </a:lnTo>
                <a:lnTo>
                  <a:pt x="500302" y="272097"/>
                </a:lnTo>
                <a:lnTo>
                  <a:pt x="538940" y="253142"/>
                </a:lnTo>
                <a:lnTo>
                  <a:pt x="539602" y="252348"/>
                </a:lnTo>
                <a:lnTo>
                  <a:pt x="488823" y="252348"/>
                </a:lnTo>
                <a:lnTo>
                  <a:pt x="481583" y="250951"/>
                </a:lnTo>
                <a:lnTo>
                  <a:pt x="453136" y="210819"/>
                </a:lnTo>
                <a:lnTo>
                  <a:pt x="452472" y="203962"/>
                </a:lnTo>
                <a:lnTo>
                  <a:pt x="452374" y="102234"/>
                </a:lnTo>
                <a:close/>
              </a:path>
              <a:path w="1388745" h="273050">
                <a:moveTo>
                  <a:pt x="572215" y="239902"/>
                </a:moveTo>
                <a:lnTo>
                  <a:pt x="548894" y="239902"/>
                </a:lnTo>
                <a:lnTo>
                  <a:pt x="548999" y="245363"/>
                </a:lnTo>
                <a:lnTo>
                  <a:pt x="549656" y="258825"/>
                </a:lnTo>
                <a:lnTo>
                  <a:pt x="550037" y="263778"/>
                </a:lnTo>
                <a:lnTo>
                  <a:pt x="550544" y="268350"/>
                </a:lnTo>
                <a:lnTo>
                  <a:pt x="573532" y="268350"/>
                </a:lnTo>
                <a:lnTo>
                  <a:pt x="572769" y="256285"/>
                </a:lnTo>
                <a:lnTo>
                  <a:pt x="572259" y="241934"/>
                </a:lnTo>
                <a:lnTo>
                  <a:pt x="572215" y="239902"/>
                </a:lnTo>
                <a:close/>
              </a:path>
              <a:path w="1388745" h="273050">
                <a:moveTo>
                  <a:pt x="572135" y="102234"/>
                </a:moveTo>
                <a:lnTo>
                  <a:pt x="547877" y="102234"/>
                </a:lnTo>
                <a:lnTo>
                  <a:pt x="547877" y="187325"/>
                </a:lnTo>
                <a:lnTo>
                  <a:pt x="547616" y="195421"/>
                </a:lnTo>
                <a:lnTo>
                  <a:pt x="532257" y="236600"/>
                </a:lnTo>
                <a:lnTo>
                  <a:pt x="527557" y="241934"/>
                </a:lnTo>
                <a:lnTo>
                  <a:pt x="522224" y="245871"/>
                </a:lnTo>
                <a:lnTo>
                  <a:pt x="516127" y="248538"/>
                </a:lnTo>
                <a:lnTo>
                  <a:pt x="510158" y="251078"/>
                </a:lnTo>
                <a:lnTo>
                  <a:pt x="503936" y="252348"/>
                </a:lnTo>
                <a:lnTo>
                  <a:pt x="539602" y="252348"/>
                </a:lnTo>
                <a:lnTo>
                  <a:pt x="544165" y="246880"/>
                </a:lnTo>
                <a:lnTo>
                  <a:pt x="548258" y="239902"/>
                </a:lnTo>
                <a:lnTo>
                  <a:pt x="572215" y="239902"/>
                </a:lnTo>
                <a:lnTo>
                  <a:pt x="572135" y="102234"/>
                </a:lnTo>
                <a:close/>
              </a:path>
              <a:path w="1388745" h="273050">
                <a:moveTo>
                  <a:pt x="717423" y="39623"/>
                </a:moveTo>
                <a:lnTo>
                  <a:pt x="691895" y="39623"/>
                </a:lnTo>
                <a:lnTo>
                  <a:pt x="691895" y="268350"/>
                </a:lnTo>
                <a:lnTo>
                  <a:pt x="717423" y="268350"/>
                </a:lnTo>
                <a:lnTo>
                  <a:pt x="717423" y="39623"/>
                </a:lnTo>
                <a:close/>
              </a:path>
              <a:path w="1388745" h="273050">
                <a:moveTo>
                  <a:pt x="801624" y="16890"/>
                </a:moveTo>
                <a:lnTo>
                  <a:pt x="607821" y="16890"/>
                </a:lnTo>
                <a:lnTo>
                  <a:pt x="607821" y="39623"/>
                </a:lnTo>
                <a:lnTo>
                  <a:pt x="801624" y="39623"/>
                </a:lnTo>
                <a:lnTo>
                  <a:pt x="801624" y="16890"/>
                </a:lnTo>
                <a:close/>
              </a:path>
              <a:path w="1388745" h="273050">
                <a:moveTo>
                  <a:pt x="828801" y="102234"/>
                </a:moveTo>
                <a:lnTo>
                  <a:pt x="804671" y="102234"/>
                </a:lnTo>
                <a:lnTo>
                  <a:pt x="804671" y="203962"/>
                </a:lnTo>
                <a:lnTo>
                  <a:pt x="813619" y="243556"/>
                </a:lnTo>
                <a:lnTo>
                  <a:pt x="853140" y="271480"/>
                </a:lnTo>
                <a:lnTo>
                  <a:pt x="868044" y="272668"/>
                </a:lnTo>
                <a:lnTo>
                  <a:pt x="876730" y="272097"/>
                </a:lnTo>
                <a:lnTo>
                  <a:pt x="915368" y="253142"/>
                </a:lnTo>
                <a:lnTo>
                  <a:pt x="916030" y="252348"/>
                </a:lnTo>
                <a:lnTo>
                  <a:pt x="865251" y="252348"/>
                </a:lnTo>
                <a:lnTo>
                  <a:pt x="858012" y="250951"/>
                </a:lnTo>
                <a:lnTo>
                  <a:pt x="829563" y="210819"/>
                </a:lnTo>
                <a:lnTo>
                  <a:pt x="828900" y="203962"/>
                </a:lnTo>
                <a:lnTo>
                  <a:pt x="828801" y="102234"/>
                </a:lnTo>
                <a:close/>
              </a:path>
              <a:path w="1388745" h="273050">
                <a:moveTo>
                  <a:pt x="948643" y="239902"/>
                </a:moveTo>
                <a:lnTo>
                  <a:pt x="925321" y="239902"/>
                </a:lnTo>
                <a:lnTo>
                  <a:pt x="925427" y="245363"/>
                </a:lnTo>
                <a:lnTo>
                  <a:pt x="926083" y="258825"/>
                </a:lnTo>
                <a:lnTo>
                  <a:pt x="926464" y="263778"/>
                </a:lnTo>
                <a:lnTo>
                  <a:pt x="926973" y="268350"/>
                </a:lnTo>
                <a:lnTo>
                  <a:pt x="949960" y="268350"/>
                </a:lnTo>
                <a:lnTo>
                  <a:pt x="949198" y="256285"/>
                </a:lnTo>
                <a:lnTo>
                  <a:pt x="948687" y="241934"/>
                </a:lnTo>
                <a:lnTo>
                  <a:pt x="948643" y="239902"/>
                </a:lnTo>
                <a:close/>
              </a:path>
              <a:path w="1388745" h="273050">
                <a:moveTo>
                  <a:pt x="948563" y="102234"/>
                </a:moveTo>
                <a:lnTo>
                  <a:pt x="924306" y="102234"/>
                </a:lnTo>
                <a:lnTo>
                  <a:pt x="924306" y="187325"/>
                </a:lnTo>
                <a:lnTo>
                  <a:pt x="924044" y="195421"/>
                </a:lnTo>
                <a:lnTo>
                  <a:pt x="908685" y="236600"/>
                </a:lnTo>
                <a:lnTo>
                  <a:pt x="903986" y="241934"/>
                </a:lnTo>
                <a:lnTo>
                  <a:pt x="898651" y="245871"/>
                </a:lnTo>
                <a:lnTo>
                  <a:pt x="892556" y="248538"/>
                </a:lnTo>
                <a:lnTo>
                  <a:pt x="886587" y="251078"/>
                </a:lnTo>
                <a:lnTo>
                  <a:pt x="880363" y="252348"/>
                </a:lnTo>
                <a:lnTo>
                  <a:pt x="916030" y="252348"/>
                </a:lnTo>
                <a:lnTo>
                  <a:pt x="920593" y="246880"/>
                </a:lnTo>
                <a:lnTo>
                  <a:pt x="924687" y="239902"/>
                </a:lnTo>
                <a:lnTo>
                  <a:pt x="948643" y="239902"/>
                </a:lnTo>
                <a:lnTo>
                  <a:pt x="948563" y="102234"/>
                </a:lnTo>
                <a:close/>
              </a:path>
              <a:path w="1388745" h="273050">
                <a:moveTo>
                  <a:pt x="1060147" y="240283"/>
                </a:moveTo>
                <a:lnTo>
                  <a:pt x="1037463" y="240283"/>
                </a:lnTo>
                <a:lnTo>
                  <a:pt x="1043181" y="247786"/>
                </a:lnTo>
                <a:lnTo>
                  <a:pt x="1082484" y="270589"/>
                </a:lnTo>
                <a:lnTo>
                  <a:pt x="1100201" y="272668"/>
                </a:lnTo>
                <a:lnTo>
                  <a:pt x="1109773" y="272242"/>
                </a:lnTo>
                <a:lnTo>
                  <a:pt x="1150286" y="257905"/>
                </a:lnTo>
                <a:lnTo>
                  <a:pt x="1157643" y="252094"/>
                </a:lnTo>
                <a:lnTo>
                  <a:pt x="1097788" y="252094"/>
                </a:lnTo>
                <a:lnTo>
                  <a:pt x="1091031" y="251763"/>
                </a:lnTo>
                <a:lnTo>
                  <a:pt x="1084500" y="250777"/>
                </a:lnTo>
                <a:lnTo>
                  <a:pt x="1078231" y="249148"/>
                </a:lnTo>
                <a:lnTo>
                  <a:pt x="1072261" y="246887"/>
                </a:lnTo>
                <a:lnTo>
                  <a:pt x="1064514" y="243331"/>
                </a:lnTo>
                <a:lnTo>
                  <a:pt x="1060147" y="240283"/>
                </a:lnTo>
                <a:close/>
              </a:path>
              <a:path w="1388745" h="273050">
                <a:moveTo>
                  <a:pt x="1036827" y="0"/>
                </a:moveTo>
                <a:lnTo>
                  <a:pt x="1012570" y="0"/>
                </a:lnTo>
                <a:lnTo>
                  <a:pt x="1012570" y="268350"/>
                </a:lnTo>
                <a:lnTo>
                  <a:pt x="1036827" y="268350"/>
                </a:lnTo>
                <a:lnTo>
                  <a:pt x="1036827" y="240283"/>
                </a:lnTo>
                <a:lnTo>
                  <a:pt x="1060147" y="240283"/>
                </a:lnTo>
                <a:lnTo>
                  <a:pt x="1036585" y="205491"/>
                </a:lnTo>
                <a:lnTo>
                  <a:pt x="1033907" y="185292"/>
                </a:lnTo>
                <a:lnTo>
                  <a:pt x="1034196" y="178290"/>
                </a:lnTo>
                <a:lnTo>
                  <a:pt x="1057783" y="131444"/>
                </a:lnTo>
                <a:lnTo>
                  <a:pt x="1058692" y="130809"/>
                </a:lnTo>
                <a:lnTo>
                  <a:pt x="1036827" y="130809"/>
                </a:lnTo>
                <a:lnTo>
                  <a:pt x="1036827" y="0"/>
                </a:lnTo>
                <a:close/>
              </a:path>
              <a:path w="1388745" h="273050">
                <a:moveTo>
                  <a:pt x="1157377" y="118237"/>
                </a:moveTo>
                <a:lnTo>
                  <a:pt x="1097788" y="118237"/>
                </a:lnTo>
                <a:lnTo>
                  <a:pt x="1105080" y="118568"/>
                </a:lnTo>
                <a:lnTo>
                  <a:pt x="1111932" y="119554"/>
                </a:lnTo>
                <a:lnTo>
                  <a:pt x="1144143" y="137921"/>
                </a:lnTo>
                <a:lnTo>
                  <a:pt x="1149477" y="143890"/>
                </a:lnTo>
                <a:lnTo>
                  <a:pt x="1160652" y="185292"/>
                </a:lnTo>
                <a:lnTo>
                  <a:pt x="1160371" y="192129"/>
                </a:lnTo>
                <a:lnTo>
                  <a:pt x="1144143" y="232663"/>
                </a:lnTo>
                <a:lnTo>
                  <a:pt x="1105080" y="251763"/>
                </a:lnTo>
                <a:lnTo>
                  <a:pt x="1097788" y="252094"/>
                </a:lnTo>
                <a:lnTo>
                  <a:pt x="1157643" y="252094"/>
                </a:lnTo>
                <a:lnTo>
                  <a:pt x="1179999" y="219582"/>
                </a:lnTo>
                <a:lnTo>
                  <a:pt x="1186307" y="185292"/>
                </a:lnTo>
                <a:lnTo>
                  <a:pt x="1185904" y="176198"/>
                </a:lnTo>
                <a:lnTo>
                  <a:pt x="1172543" y="135921"/>
                </a:lnTo>
                <a:lnTo>
                  <a:pt x="1162558" y="123189"/>
                </a:lnTo>
                <a:lnTo>
                  <a:pt x="1157377" y="118237"/>
                </a:lnTo>
                <a:close/>
              </a:path>
              <a:path w="1388745" h="273050">
                <a:moveTo>
                  <a:pt x="1100201" y="97916"/>
                </a:moveTo>
                <a:lnTo>
                  <a:pt x="1057001" y="110861"/>
                </a:lnTo>
                <a:lnTo>
                  <a:pt x="1037463" y="130809"/>
                </a:lnTo>
                <a:lnTo>
                  <a:pt x="1058692" y="130809"/>
                </a:lnTo>
                <a:lnTo>
                  <a:pt x="1064514" y="126745"/>
                </a:lnTo>
                <a:lnTo>
                  <a:pt x="1072261" y="123316"/>
                </a:lnTo>
                <a:lnTo>
                  <a:pt x="1078231" y="121076"/>
                </a:lnTo>
                <a:lnTo>
                  <a:pt x="1084500" y="119491"/>
                </a:lnTo>
                <a:lnTo>
                  <a:pt x="1091031" y="118548"/>
                </a:lnTo>
                <a:lnTo>
                  <a:pt x="1097788" y="118237"/>
                </a:lnTo>
                <a:lnTo>
                  <a:pt x="1157377" y="118237"/>
                </a:lnTo>
                <a:lnTo>
                  <a:pt x="1156725" y="117613"/>
                </a:lnTo>
                <a:lnTo>
                  <a:pt x="1118870" y="99615"/>
                </a:lnTo>
                <a:lnTo>
                  <a:pt x="1109773" y="98343"/>
                </a:lnTo>
                <a:lnTo>
                  <a:pt x="1100201" y="97916"/>
                </a:lnTo>
                <a:close/>
              </a:path>
              <a:path w="1388745" h="273050">
                <a:moveTo>
                  <a:pt x="1309115" y="97916"/>
                </a:moveTo>
                <a:lnTo>
                  <a:pt x="1268714" y="108092"/>
                </a:lnTo>
                <a:lnTo>
                  <a:pt x="1239313" y="135556"/>
                </a:lnTo>
                <a:lnTo>
                  <a:pt x="1225825" y="176033"/>
                </a:lnTo>
                <a:lnTo>
                  <a:pt x="1225423" y="185292"/>
                </a:lnTo>
                <a:lnTo>
                  <a:pt x="1225827" y="194480"/>
                </a:lnTo>
                <a:lnTo>
                  <a:pt x="1239615" y="235029"/>
                </a:lnTo>
                <a:lnTo>
                  <a:pt x="1269488" y="262493"/>
                </a:lnTo>
                <a:lnTo>
                  <a:pt x="1311275" y="272668"/>
                </a:lnTo>
                <a:lnTo>
                  <a:pt x="1321397" y="272147"/>
                </a:lnTo>
                <a:lnTo>
                  <a:pt x="1358646" y="259653"/>
                </a:lnTo>
                <a:lnTo>
                  <a:pt x="1368626" y="252094"/>
                </a:lnTo>
                <a:lnTo>
                  <a:pt x="1302765" y="252094"/>
                </a:lnTo>
                <a:lnTo>
                  <a:pt x="1294892" y="250443"/>
                </a:lnTo>
                <a:lnTo>
                  <a:pt x="1287526" y="247141"/>
                </a:lnTo>
                <a:lnTo>
                  <a:pt x="1280287" y="243966"/>
                </a:lnTo>
                <a:lnTo>
                  <a:pt x="1273810" y="239648"/>
                </a:lnTo>
                <a:lnTo>
                  <a:pt x="1252474" y="207644"/>
                </a:lnTo>
                <a:lnTo>
                  <a:pt x="1250569" y="191769"/>
                </a:lnTo>
                <a:lnTo>
                  <a:pt x="1388364" y="191769"/>
                </a:lnTo>
                <a:lnTo>
                  <a:pt x="1388618" y="189483"/>
                </a:lnTo>
                <a:lnTo>
                  <a:pt x="1388745" y="180212"/>
                </a:lnTo>
                <a:lnTo>
                  <a:pt x="1388437" y="172465"/>
                </a:lnTo>
                <a:lnTo>
                  <a:pt x="1250950" y="172465"/>
                </a:lnTo>
                <a:lnTo>
                  <a:pt x="1251331" y="165353"/>
                </a:lnTo>
                <a:lnTo>
                  <a:pt x="1253114" y="158611"/>
                </a:lnTo>
                <a:lnTo>
                  <a:pt x="1256157" y="152145"/>
                </a:lnTo>
                <a:lnTo>
                  <a:pt x="1259205" y="145541"/>
                </a:lnTo>
                <a:lnTo>
                  <a:pt x="1263395" y="139700"/>
                </a:lnTo>
                <a:lnTo>
                  <a:pt x="1268730" y="134619"/>
                </a:lnTo>
                <a:lnTo>
                  <a:pt x="1273937" y="129539"/>
                </a:lnTo>
                <a:lnTo>
                  <a:pt x="1280033" y="125602"/>
                </a:lnTo>
                <a:lnTo>
                  <a:pt x="1286764" y="122554"/>
                </a:lnTo>
                <a:lnTo>
                  <a:pt x="1293621" y="119633"/>
                </a:lnTo>
                <a:lnTo>
                  <a:pt x="1301114" y="118237"/>
                </a:lnTo>
                <a:lnTo>
                  <a:pt x="1364413" y="118237"/>
                </a:lnTo>
                <a:lnTo>
                  <a:pt x="1363162" y="116968"/>
                </a:lnTo>
                <a:lnTo>
                  <a:pt x="1327578" y="99552"/>
                </a:lnTo>
                <a:lnTo>
                  <a:pt x="1318639" y="98323"/>
                </a:lnTo>
                <a:lnTo>
                  <a:pt x="1309115" y="97916"/>
                </a:lnTo>
                <a:close/>
              </a:path>
              <a:path w="1388745" h="273050">
                <a:moveTo>
                  <a:pt x="1364614" y="223265"/>
                </a:moveTo>
                <a:lnTo>
                  <a:pt x="1328864" y="249904"/>
                </a:lnTo>
                <a:lnTo>
                  <a:pt x="1311275" y="252094"/>
                </a:lnTo>
                <a:lnTo>
                  <a:pt x="1368626" y="252094"/>
                </a:lnTo>
                <a:lnTo>
                  <a:pt x="1375029" y="246179"/>
                </a:lnTo>
                <a:lnTo>
                  <a:pt x="1382649" y="237489"/>
                </a:lnTo>
                <a:lnTo>
                  <a:pt x="1364614" y="223265"/>
                </a:lnTo>
                <a:close/>
              </a:path>
              <a:path w="1388745" h="273050">
                <a:moveTo>
                  <a:pt x="1364413" y="118237"/>
                </a:moveTo>
                <a:lnTo>
                  <a:pt x="1309115" y="118237"/>
                </a:lnTo>
                <a:lnTo>
                  <a:pt x="1321403" y="119191"/>
                </a:lnTo>
                <a:lnTo>
                  <a:pt x="1332166" y="122062"/>
                </a:lnTo>
                <a:lnTo>
                  <a:pt x="1359852" y="151034"/>
                </a:lnTo>
                <a:lnTo>
                  <a:pt x="1364107" y="172465"/>
                </a:lnTo>
                <a:lnTo>
                  <a:pt x="1388437" y="172465"/>
                </a:lnTo>
                <a:lnTo>
                  <a:pt x="1377172" y="134365"/>
                </a:lnTo>
                <a:lnTo>
                  <a:pt x="1368425" y="122300"/>
                </a:lnTo>
                <a:lnTo>
                  <a:pt x="1364413" y="118237"/>
                </a:lnTo>
                <a:close/>
              </a:path>
            </a:pathLst>
          </a:custGeom>
          <a:solidFill>
            <a:srgbClr val="1F134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241" y="3334384"/>
            <a:ext cx="1543431" cy="33680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391158" y="3870705"/>
            <a:ext cx="1061085" cy="273050"/>
          </a:xfrm>
          <a:custGeom>
            <a:avLst/>
            <a:gdLst/>
            <a:ahLst/>
            <a:cxnLst/>
            <a:rect l="l" t="t" r="r" b="b"/>
            <a:pathLst>
              <a:path w="1061085" h="273050">
                <a:moveTo>
                  <a:pt x="109600" y="39624"/>
                </a:moveTo>
                <a:lnTo>
                  <a:pt x="84073" y="39624"/>
                </a:lnTo>
                <a:lnTo>
                  <a:pt x="84073" y="268351"/>
                </a:lnTo>
                <a:lnTo>
                  <a:pt x="109600" y="268351"/>
                </a:lnTo>
                <a:lnTo>
                  <a:pt x="109600" y="39624"/>
                </a:lnTo>
                <a:close/>
              </a:path>
              <a:path w="1061085" h="273050">
                <a:moveTo>
                  <a:pt x="193801" y="16891"/>
                </a:moveTo>
                <a:lnTo>
                  <a:pt x="0" y="16891"/>
                </a:lnTo>
                <a:lnTo>
                  <a:pt x="0" y="39624"/>
                </a:lnTo>
                <a:lnTo>
                  <a:pt x="193801" y="39624"/>
                </a:lnTo>
                <a:lnTo>
                  <a:pt x="193801" y="16891"/>
                </a:lnTo>
                <a:close/>
              </a:path>
              <a:path w="1061085" h="273050">
                <a:moveTo>
                  <a:pt x="242442" y="21209"/>
                </a:moveTo>
                <a:lnTo>
                  <a:pt x="233933" y="21209"/>
                </a:lnTo>
                <a:lnTo>
                  <a:pt x="229997" y="22860"/>
                </a:lnTo>
                <a:lnTo>
                  <a:pt x="226440" y="26035"/>
                </a:lnTo>
                <a:lnTo>
                  <a:pt x="223011" y="29210"/>
                </a:lnTo>
                <a:lnTo>
                  <a:pt x="221233" y="33274"/>
                </a:lnTo>
                <a:lnTo>
                  <a:pt x="221233" y="43180"/>
                </a:lnTo>
                <a:lnTo>
                  <a:pt x="223011" y="47371"/>
                </a:lnTo>
                <a:lnTo>
                  <a:pt x="226440" y="50546"/>
                </a:lnTo>
                <a:lnTo>
                  <a:pt x="229997" y="53721"/>
                </a:lnTo>
                <a:lnTo>
                  <a:pt x="233933" y="55245"/>
                </a:lnTo>
                <a:lnTo>
                  <a:pt x="242442" y="55245"/>
                </a:lnTo>
                <a:lnTo>
                  <a:pt x="246379" y="53721"/>
                </a:lnTo>
                <a:lnTo>
                  <a:pt x="249935" y="50546"/>
                </a:lnTo>
                <a:lnTo>
                  <a:pt x="253365" y="47371"/>
                </a:lnTo>
                <a:lnTo>
                  <a:pt x="255142" y="43180"/>
                </a:lnTo>
                <a:lnTo>
                  <a:pt x="255142" y="33274"/>
                </a:lnTo>
                <a:lnTo>
                  <a:pt x="253365" y="29210"/>
                </a:lnTo>
                <a:lnTo>
                  <a:pt x="249935" y="26035"/>
                </a:lnTo>
                <a:lnTo>
                  <a:pt x="246379" y="22860"/>
                </a:lnTo>
                <a:lnTo>
                  <a:pt x="242442" y="21209"/>
                </a:lnTo>
                <a:close/>
              </a:path>
              <a:path w="1061085" h="273050">
                <a:moveTo>
                  <a:pt x="250316" y="102235"/>
                </a:moveTo>
                <a:lnTo>
                  <a:pt x="226059" y="102235"/>
                </a:lnTo>
                <a:lnTo>
                  <a:pt x="226059" y="268351"/>
                </a:lnTo>
                <a:lnTo>
                  <a:pt x="250316" y="268351"/>
                </a:lnTo>
                <a:lnTo>
                  <a:pt x="250316" y="102235"/>
                </a:lnTo>
                <a:close/>
              </a:path>
              <a:path w="1061085" h="273050">
                <a:moveTo>
                  <a:pt x="339090" y="0"/>
                </a:moveTo>
                <a:lnTo>
                  <a:pt x="314833" y="0"/>
                </a:lnTo>
                <a:lnTo>
                  <a:pt x="314833" y="268351"/>
                </a:lnTo>
                <a:lnTo>
                  <a:pt x="339090" y="268351"/>
                </a:lnTo>
                <a:lnTo>
                  <a:pt x="339090" y="180975"/>
                </a:lnTo>
                <a:lnTo>
                  <a:pt x="370652" y="180975"/>
                </a:lnTo>
                <a:lnTo>
                  <a:pt x="367791" y="178181"/>
                </a:lnTo>
                <a:lnTo>
                  <a:pt x="368913" y="177165"/>
                </a:lnTo>
                <a:lnTo>
                  <a:pt x="339090" y="177165"/>
                </a:lnTo>
                <a:lnTo>
                  <a:pt x="339090" y="0"/>
                </a:lnTo>
                <a:close/>
              </a:path>
              <a:path w="1061085" h="273050">
                <a:moveTo>
                  <a:pt x="370652" y="180975"/>
                </a:moveTo>
                <a:lnTo>
                  <a:pt x="340105" y="180975"/>
                </a:lnTo>
                <a:lnTo>
                  <a:pt x="424560" y="268351"/>
                </a:lnTo>
                <a:lnTo>
                  <a:pt x="460121" y="268351"/>
                </a:lnTo>
                <a:lnTo>
                  <a:pt x="370652" y="180975"/>
                </a:lnTo>
                <a:close/>
              </a:path>
              <a:path w="1061085" h="273050">
                <a:moveTo>
                  <a:pt x="451611" y="102235"/>
                </a:moveTo>
                <a:lnTo>
                  <a:pt x="416686" y="102235"/>
                </a:lnTo>
                <a:lnTo>
                  <a:pt x="340105" y="177165"/>
                </a:lnTo>
                <a:lnTo>
                  <a:pt x="368913" y="177165"/>
                </a:lnTo>
                <a:lnTo>
                  <a:pt x="451611" y="102235"/>
                </a:lnTo>
                <a:close/>
              </a:path>
              <a:path w="1061085" h="273050">
                <a:moveTo>
                  <a:pt x="613410" y="122301"/>
                </a:moveTo>
                <a:lnTo>
                  <a:pt x="589406" y="122301"/>
                </a:lnTo>
                <a:lnTo>
                  <a:pt x="589406" y="235331"/>
                </a:lnTo>
                <a:lnTo>
                  <a:pt x="590677" y="242697"/>
                </a:lnTo>
                <a:lnTo>
                  <a:pt x="593589" y="248666"/>
                </a:lnTo>
                <a:lnTo>
                  <a:pt x="596137" y="254127"/>
                </a:lnTo>
                <a:lnTo>
                  <a:pt x="627506" y="270383"/>
                </a:lnTo>
                <a:lnTo>
                  <a:pt x="637412" y="270383"/>
                </a:lnTo>
                <a:lnTo>
                  <a:pt x="660272" y="265557"/>
                </a:lnTo>
                <a:lnTo>
                  <a:pt x="659515" y="249936"/>
                </a:lnTo>
                <a:lnTo>
                  <a:pt x="634746" y="249936"/>
                </a:lnTo>
                <a:lnTo>
                  <a:pt x="631571" y="249555"/>
                </a:lnTo>
                <a:lnTo>
                  <a:pt x="628396" y="248666"/>
                </a:lnTo>
                <a:lnTo>
                  <a:pt x="625347" y="247777"/>
                </a:lnTo>
                <a:lnTo>
                  <a:pt x="622680" y="246253"/>
                </a:lnTo>
                <a:lnTo>
                  <a:pt x="620522" y="243967"/>
                </a:lnTo>
                <a:lnTo>
                  <a:pt x="618235" y="241681"/>
                </a:lnTo>
                <a:lnTo>
                  <a:pt x="616458" y="238633"/>
                </a:lnTo>
                <a:lnTo>
                  <a:pt x="615315" y="234569"/>
                </a:lnTo>
                <a:lnTo>
                  <a:pt x="614044" y="230632"/>
                </a:lnTo>
                <a:lnTo>
                  <a:pt x="613473" y="226060"/>
                </a:lnTo>
                <a:lnTo>
                  <a:pt x="613410" y="122301"/>
                </a:lnTo>
                <a:close/>
              </a:path>
              <a:path w="1061085" h="273050">
                <a:moveTo>
                  <a:pt x="659256" y="244602"/>
                </a:moveTo>
                <a:lnTo>
                  <a:pt x="641604" y="249936"/>
                </a:lnTo>
                <a:lnTo>
                  <a:pt x="659515" y="249936"/>
                </a:lnTo>
                <a:lnTo>
                  <a:pt x="659256" y="244602"/>
                </a:lnTo>
                <a:close/>
              </a:path>
              <a:path w="1061085" h="273050">
                <a:moveTo>
                  <a:pt x="660272" y="102235"/>
                </a:moveTo>
                <a:lnTo>
                  <a:pt x="554862" y="102235"/>
                </a:lnTo>
                <a:lnTo>
                  <a:pt x="554862" y="122301"/>
                </a:lnTo>
                <a:lnTo>
                  <a:pt x="660272" y="122301"/>
                </a:lnTo>
                <a:lnTo>
                  <a:pt x="660272" y="102235"/>
                </a:lnTo>
                <a:close/>
              </a:path>
              <a:path w="1061085" h="273050">
                <a:moveTo>
                  <a:pt x="613410" y="55245"/>
                </a:moveTo>
                <a:lnTo>
                  <a:pt x="589406" y="55245"/>
                </a:lnTo>
                <a:lnTo>
                  <a:pt x="589406" y="102235"/>
                </a:lnTo>
                <a:lnTo>
                  <a:pt x="613410" y="102235"/>
                </a:lnTo>
                <a:lnTo>
                  <a:pt x="613410" y="55245"/>
                </a:lnTo>
                <a:close/>
              </a:path>
              <a:path w="1061085" h="273050">
                <a:moveTo>
                  <a:pt x="774572" y="97917"/>
                </a:moveTo>
                <a:lnTo>
                  <a:pt x="731180" y="108092"/>
                </a:lnTo>
                <a:lnTo>
                  <a:pt x="700468" y="135556"/>
                </a:lnTo>
                <a:lnTo>
                  <a:pt x="686585" y="176033"/>
                </a:lnTo>
                <a:lnTo>
                  <a:pt x="686180" y="185293"/>
                </a:lnTo>
                <a:lnTo>
                  <a:pt x="686585" y="194480"/>
                </a:lnTo>
                <a:lnTo>
                  <a:pt x="700468" y="235029"/>
                </a:lnTo>
                <a:lnTo>
                  <a:pt x="731180" y="262493"/>
                </a:lnTo>
                <a:lnTo>
                  <a:pt x="774572" y="272669"/>
                </a:lnTo>
                <a:lnTo>
                  <a:pt x="784097" y="272262"/>
                </a:lnTo>
                <a:lnTo>
                  <a:pt x="825611" y="258254"/>
                </a:lnTo>
                <a:lnTo>
                  <a:pt x="833713" y="252095"/>
                </a:lnTo>
                <a:lnTo>
                  <a:pt x="774572" y="252095"/>
                </a:lnTo>
                <a:lnTo>
                  <a:pt x="767504" y="251763"/>
                </a:lnTo>
                <a:lnTo>
                  <a:pt x="728725" y="232664"/>
                </a:lnTo>
                <a:lnTo>
                  <a:pt x="711973" y="192129"/>
                </a:lnTo>
                <a:lnTo>
                  <a:pt x="711708" y="185293"/>
                </a:lnTo>
                <a:lnTo>
                  <a:pt x="711973" y="178456"/>
                </a:lnTo>
                <a:lnTo>
                  <a:pt x="728725" y="137922"/>
                </a:lnTo>
                <a:lnTo>
                  <a:pt x="734186" y="131826"/>
                </a:lnTo>
                <a:lnTo>
                  <a:pt x="774572" y="118237"/>
                </a:lnTo>
                <a:lnTo>
                  <a:pt x="833434" y="118237"/>
                </a:lnTo>
                <a:lnTo>
                  <a:pt x="832336" y="117236"/>
                </a:lnTo>
                <a:lnTo>
                  <a:pt x="793241" y="99552"/>
                </a:lnTo>
                <a:lnTo>
                  <a:pt x="784097" y="98323"/>
                </a:lnTo>
                <a:lnTo>
                  <a:pt x="774572" y="97917"/>
                </a:lnTo>
                <a:close/>
              </a:path>
              <a:path w="1061085" h="273050">
                <a:moveTo>
                  <a:pt x="833434" y="118237"/>
                </a:moveTo>
                <a:lnTo>
                  <a:pt x="774572" y="118237"/>
                </a:lnTo>
                <a:lnTo>
                  <a:pt x="781716" y="118568"/>
                </a:lnTo>
                <a:lnTo>
                  <a:pt x="788479" y="119554"/>
                </a:lnTo>
                <a:lnTo>
                  <a:pt x="820673" y="137922"/>
                </a:lnTo>
                <a:lnTo>
                  <a:pt x="826135" y="143891"/>
                </a:lnTo>
                <a:lnTo>
                  <a:pt x="837691" y="185293"/>
                </a:lnTo>
                <a:lnTo>
                  <a:pt x="837426" y="192129"/>
                </a:lnTo>
                <a:lnTo>
                  <a:pt x="815340" y="238633"/>
                </a:lnTo>
                <a:lnTo>
                  <a:pt x="774572" y="252095"/>
                </a:lnTo>
                <a:lnTo>
                  <a:pt x="833713" y="252095"/>
                </a:lnTo>
                <a:lnTo>
                  <a:pt x="856741" y="220091"/>
                </a:lnTo>
                <a:lnTo>
                  <a:pt x="863346" y="185293"/>
                </a:lnTo>
                <a:lnTo>
                  <a:pt x="862939" y="176033"/>
                </a:lnTo>
                <a:lnTo>
                  <a:pt x="848931" y="135556"/>
                </a:lnTo>
                <a:lnTo>
                  <a:pt x="838454" y="122809"/>
                </a:lnTo>
                <a:lnTo>
                  <a:pt x="833434" y="118237"/>
                </a:lnTo>
                <a:close/>
              </a:path>
              <a:path w="1061085" h="273050">
                <a:moveTo>
                  <a:pt x="939546" y="0"/>
                </a:moveTo>
                <a:lnTo>
                  <a:pt x="915289" y="0"/>
                </a:lnTo>
                <a:lnTo>
                  <a:pt x="915289" y="268351"/>
                </a:lnTo>
                <a:lnTo>
                  <a:pt x="939546" y="268351"/>
                </a:lnTo>
                <a:lnTo>
                  <a:pt x="939546" y="180975"/>
                </a:lnTo>
                <a:lnTo>
                  <a:pt x="971108" y="180975"/>
                </a:lnTo>
                <a:lnTo>
                  <a:pt x="968247" y="178181"/>
                </a:lnTo>
                <a:lnTo>
                  <a:pt x="969369" y="177165"/>
                </a:lnTo>
                <a:lnTo>
                  <a:pt x="939546" y="177165"/>
                </a:lnTo>
                <a:lnTo>
                  <a:pt x="939546" y="0"/>
                </a:lnTo>
                <a:close/>
              </a:path>
              <a:path w="1061085" h="273050">
                <a:moveTo>
                  <a:pt x="971108" y="180975"/>
                </a:moveTo>
                <a:lnTo>
                  <a:pt x="940561" y="180975"/>
                </a:lnTo>
                <a:lnTo>
                  <a:pt x="1025016" y="268351"/>
                </a:lnTo>
                <a:lnTo>
                  <a:pt x="1060577" y="268351"/>
                </a:lnTo>
                <a:lnTo>
                  <a:pt x="971108" y="180975"/>
                </a:lnTo>
                <a:close/>
              </a:path>
              <a:path w="1061085" h="273050">
                <a:moveTo>
                  <a:pt x="1052067" y="102235"/>
                </a:moveTo>
                <a:lnTo>
                  <a:pt x="1017142" y="102235"/>
                </a:lnTo>
                <a:lnTo>
                  <a:pt x="940561" y="177165"/>
                </a:lnTo>
                <a:lnTo>
                  <a:pt x="969369" y="177165"/>
                </a:lnTo>
                <a:lnTo>
                  <a:pt x="1052067" y="102235"/>
                </a:lnTo>
                <a:close/>
              </a:path>
            </a:pathLst>
          </a:custGeom>
          <a:solidFill>
            <a:srgbClr val="1F134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4492" y="4425441"/>
            <a:ext cx="1480565" cy="35369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391158" y="4995545"/>
            <a:ext cx="1067435" cy="255904"/>
          </a:xfrm>
          <a:custGeom>
            <a:avLst/>
            <a:gdLst/>
            <a:ahLst/>
            <a:cxnLst/>
            <a:rect l="l" t="t" r="r" b="b"/>
            <a:pathLst>
              <a:path w="1067435" h="255904">
                <a:moveTo>
                  <a:pt x="109600" y="22732"/>
                </a:moveTo>
                <a:lnTo>
                  <a:pt x="84073" y="22732"/>
                </a:lnTo>
                <a:lnTo>
                  <a:pt x="84073" y="251459"/>
                </a:lnTo>
                <a:lnTo>
                  <a:pt x="109600" y="251459"/>
                </a:lnTo>
                <a:lnTo>
                  <a:pt x="109600" y="22732"/>
                </a:lnTo>
                <a:close/>
              </a:path>
              <a:path w="1067435" h="255904">
                <a:moveTo>
                  <a:pt x="200025" y="85343"/>
                </a:moveTo>
                <a:lnTo>
                  <a:pt x="173989" y="85343"/>
                </a:lnTo>
                <a:lnTo>
                  <a:pt x="226567" y="251459"/>
                </a:lnTo>
                <a:lnTo>
                  <a:pt x="252984" y="251459"/>
                </a:lnTo>
                <a:lnTo>
                  <a:pt x="263132" y="220217"/>
                </a:lnTo>
                <a:lnTo>
                  <a:pt x="240156" y="220217"/>
                </a:lnTo>
                <a:lnTo>
                  <a:pt x="200025" y="85343"/>
                </a:lnTo>
                <a:close/>
              </a:path>
              <a:path w="1067435" h="255904">
                <a:moveTo>
                  <a:pt x="319680" y="116966"/>
                </a:moveTo>
                <a:lnTo>
                  <a:pt x="297306" y="116966"/>
                </a:lnTo>
                <a:lnTo>
                  <a:pt x="341756" y="251459"/>
                </a:lnTo>
                <a:lnTo>
                  <a:pt x="367918" y="251459"/>
                </a:lnTo>
                <a:lnTo>
                  <a:pt x="377831" y="220217"/>
                </a:lnTo>
                <a:lnTo>
                  <a:pt x="354584" y="220217"/>
                </a:lnTo>
                <a:lnTo>
                  <a:pt x="319680" y="116966"/>
                </a:lnTo>
                <a:close/>
              </a:path>
              <a:path w="1067435" h="255904">
                <a:moveTo>
                  <a:pt x="308991" y="85343"/>
                </a:moveTo>
                <a:lnTo>
                  <a:pt x="285496" y="85343"/>
                </a:lnTo>
                <a:lnTo>
                  <a:pt x="240791" y="220217"/>
                </a:lnTo>
                <a:lnTo>
                  <a:pt x="263132" y="220217"/>
                </a:lnTo>
                <a:lnTo>
                  <a:pt x="296672" y="116966"/>
                </a:lnTo>
                <a:lnTo>
                  <a:pt x="319680" y="116966"/>
                </a:lnTo>
                <a:lnTo>
                  <a:pt x="308991" y="85343"/>
                </a:lnTo>
                <a:close/>
              </a:path>
              <a:path w="1067435" h="255904">
                <a:moveTo>
                  <a:pt x="420623" y="85343"/>
                </a:moveTo>
                <a:lnTo>
                  <a:pt x="394969" y="85343"/>
                </a:lnTo>
                <a:lnTo>
                  <a:pt x="355218" y="220217"/>
                </a:lnTo>
                <a:lnTo>
                  <a:pt x="377831" y="220217"/>
                </a:lnTo>
                <a:lnTo>
                  <a:pt x="420623" y="85343"/>
                </a:lnTo>
                <a:close/>
              </a:path>
              <a:path w="1067435" h="255904">
                <a:moveTo>
                  <a:pt x="193801" y="0"/>
                </a:moveTo>
                <a:lnTo>
                  <a:pt x="0" y="0"/>
                </a:lnTo>
                <a:lnTo>
                  <a:pt x="0" y="22732"/>
                </a:lnTo>
                <a:lnTo>
                  <a:pt x="193801" y="22732"/>
                </a:lnTo>
                <a:lnTo>
                  <a:pt x="193801" y="0"/>
                </a:lnTo>
                <a:close/>
              </a:path>
              <a:path w="1067435" h="255904">
                <a:moveTo>
                  <a:pt x="478662" y="4317"/>
                </a:moveTo>
                <a:lnTo>
                  <a:pt x="470153" y="4317"/>
                </a:lnTo>
                <a:lnTo>
                  <a:pt x="466216" y="5968"/>
                </a:lnTo>
                <a:lnTo>
                  <a:pt x="462660" y="9143"/>
                </a:lnTo>
                <a:lnTo>
                  <a:pt x="459231" y="12318"/>
                </a:lnTo>
                <a:lnTo>
                  <a:pt x="457453" y="16382"/>
                </a:lnTo>
                <a:lnTo>
                  <a:pt x="457453" y="26288"/>
                </a:lnTo>
                <a:lnTo>
                  <a:pt x="459231" y="30479"/>
                </a:lnTo>
                <a:lnTo>
                  <a:pt x="462660" y="33654"/>
                </a:lnTo>
                <a:lnTo>
                  <a:pt x="466216" y="36829"/>
                </a:lnTo>
                <a:lnTo>
                  <a:pt x="470153" y="38353"/>
                </a:lnTo>
                <a:lnTo>
                  <a:pt x="478662" y="38353"/>
                </a:lnTo>
                <a:lnTo>
                  <a:pt x="482599" y="36829"/>
                </a:lnTo>
                <a:lnTo>
                  <a:pt x="486155" y="33654"/>
                </a:lnTo>
                <a:lnTo>
                  <a:pt x="489584" y="30479"/>
                </a:lnTo>
                <a:lnTo>
                  <a:pt x="491362" y="26288"/>
                </a:lnTo>
                <a:lnTo>
                  <a:pt x="491362" y="16382"/>
                </a:lnTo>
                <a:lnTo>
                  <a:pt x="489584" y="12318"/>
                </a:lnTo>
                <a:lnTo>
                  <a:pt x="486155" y="9143"/>
                </a:lnTo>
                <a:lnTo>
                  <a:pt x="482599" y="5968"/>
                </a:lnTo>
                <a:lnTo>
                  <a:pt x="478662" y="4317"/>
                </a:lnTo>
                <a:close/>
              </a:path>
              <a:path w="1067435" h="255904">
                <a:moveTo>
                  <a:pt x="486536" y="85343"/>
                </a:moveTo>
                <a:lnTo>
                  <a:pt x="462279" y="85343"/>
                </a:lnTo>
                <a:lnTo>
                  <a:pt x="462279" y="251459"/>
                </a:lnTo>
                <a:lnTo>
                  <a:pt x="486536" y="251459"/>
                </a:lnTo>
                <a:lnTo>
                  <a:pt x="486536" y="85343"/>
                </a:lnTo>
                <a:close/>
              </a:path>
              <a:path w="1067435" h="255904">
                <a:moveTo>
                  <a:pt x="578358" y="105409"/>
                </a:moveTo>
                <a:lnTo>
                  <a:pt x="554354" y="105409"/>
                </a:lnTo>
                <a:lnTo>
                  <a:pt x="554354" y="218439"/>
                </a:lnTo>
                <a:lnTo>
                  <a:pt x="555624" y="225805"/>
                </a:lnTo>
                <a:lnTo>
                  <a:pt x="558537" y="231774"/>
                </a:lnTo>
                <a:lnTo>
                  <a:pt x="561085" y="237235"/>
                </a:lnTo>
                <a:lnTo>
                  <a:pt x="592454" y="253491"/>
                </a:lnTo>
                <a:lnTo>
                  <a:pt x="602360" y="253491"/>
                </a:lnTo>
                <a:lnTo>
                  <a:pt x="625221" y="248665"/>
                </a:lnTo>
                <a:lnTo>
                  <a:pt x="624463" y="233044"/>
                </a:lnTo>
                <a:lnTo>
                  <a:pt x="599693" y="233044"/>
                </a:lnTo>
                <a:lnTo>
                  <a:pt x="596518" y="232663"/>
                </a:lnTo>
                <a:lnTo>
                  <a:pt x="593343" y="231774"/>
                </a:lnTo>
                <a:lnTo>
                  <a:pt x="590296" y="230885"/>
                </a:lnTo>
                <a:lnTo>
                  <a:pt x="587629" y="229361"/>
                </a:lnTo>
                <a:lnTo>
                  <a:pt x="585469" y="227075"/>
                </a:lnTo>
                <a:lnTo>
                  <a:pt x="583184" y="224789"/>
                </a:lnTo>
                <a:lnTo>
                  <a:pt x="581405" y="221741"/>
                </a:lnTo>
                <a:lnTo>
                  <a:pt x="580262" y="217677"/>
                </a:lnTo>
                <a:lnTo>
                  <a:pt x="578992" y="213740"/>
                </a:lnTo>
                <a:lnTo>
                  <a:pt x="578421" y="209168"/>
                </a:lnTo>
                <a:lnTo>
                  <a:pt x="578358" y="105409"/>
                </a:lnTo>
                <a:close/>
              </a:path>
              <a:path w="1067435" h="255904">
                <a:moveTo>
                  <a:pt x="624204" y="227710"/>
                </a:moveTo>
                <a:lnTo>
                  <a:pt x="606552" y="233044"/>
                </a:lnTo>
                <a:lnTo>
                  <a:pt x="624463" y="233044"/>
                </a:lnTo>
                <a:lnTo>
                  <a:pt x="624204" y="227710"/>
                </a:lnTo>
                <a:close/>
              </a:path>
              <a:path w="1067435" h="255904">
                <a:moveTo>
                  <a:pt x="625221" y="85343"/>
                </a:moveTo>
                <a:lnTo>
                  <a:pt x="519810" y="85343"/>
                </a:lnTo>
                <a:lnTo>
                  <a:pt x="519810" y="105409"/>
                </a:lnTo>
                <a:lnTo>
                  <a:pt x="625221" y="105409"/>
                </a:lnTo>
                <a:lnTo>
                  <a:pt x="625221" y="85343"/>
                </a:lnTo>
                <a:close/>
              </a:path>
              <a:path w="1067435" h="255904">
                <a:moveTo>
                  <a:pt x="578358" y="38353"/>
                </a:moveTo>
                <a:lnTo>
                  <a:pt x="554354" y="38353"/>
                </a:lnTo>
                <a:lnTo>
                  <a:pt x="554354" y="85343"/>
                </a:lnTo>
                <a:lnTo>
                  <a:pt x="578358" y="85343"/>
                </a:lnTo>
                <a:lnTo>
                  <a:pt x="578358" y="38353"/>
                </a:lnTo>
                <a:close/>
              </a:path>
              <a:path w="1067435" h="255904">
                <a:moveTo>
                  <a:pt x="686561" y="105409"/>
                </a:moveTo>
                <a:lnTo>
                  <a:pt x="662559" y="105409"/>
                </a:lnTo>
                <a:lnTo>
                  <a:pt x="662559" y="218439"/>
                </a:lnTo>
                <a:lnTo>
                  <a:pt x="663829" y="225805"/>
                </a:lnTo>
                <a:lnTo>
                  <a:pt x="666741" y="231774"/>
                </a:lnTo>
                <a:lnTo>
                  <a:pt x="669290" y="237235"/>
                </a:lnTo>
                <a:lnTo>
                  <a:pt x="700659" y="253491"/>
                </a:lnTo>
                <a:lnTo>
                  <a:pt x="710565" y="253491"/>
                </a:lnTo>
                <a:lnTo>
                  <a:pt x="733424" y="248665"/>
                </a:lnTo>
                <a:lnTo>
                  <a:pt x="732667" y="233044"/>
                </a:lnTo>
                <a:lnTo>
                  <a:pt x="707897" y="233044"/>
                </a:lnTo>
                <a:lnTo>
                  <a:pt x="704722" y="232663"/>
                </a:lnTo>
                <a:lnTo>
                  <a:pt x="701547" y="231774"/>
                </a:lnTo>
                <a:lnTo>
                  <a:pt x="698499" y="230885"/>
                </a:lnTo>
                <a:lnTo>
                  <a:pt x="695833" y="229361"/>
                </a:lnTo>
                <a:lnTo>
                  <a:pt x="693673" y="227075"/>
                </a:lnTo>
                <a:lnTo>
                  <a:pt x="691387" y="224789"/>
                </a:lnTo>
                <a:lnTo>
                  <a:pt x="689610" y="221741"/>
                </a:lnTo>
                <a:lnTo>
                  <a:pt x="688466" y="217677"/>
                </a:lnTo>
                <a:lnTo>
                  <a:pt x="687197" y="213740"/>
                </a:lnTo>
                <a:lnTo>
                  <a:pt x="686625" y="209168"/>
                </a:lnTo>
                <a:lnTo>
                  <a:pt x="686561" y="105409"/>
                </a:lnTo>
                <a:close/>
              </a:path>
              <a:path w="1067435" h="255904">
                <a:moveTo>
                  <a:pt x="732409" y="227710"/>
                </a:moveTo>
                <a:lnTo>
                  <a:pt x="714755" y="233044"/>
                </a:lnTo>
                <a:lnTo>
                  <a:pt x="732667" y="233044"/>
                </a:lnTo>
                <a:lnTo>
                  <a:pt x="732409" y="227710"/>
                </a:lnTo>
                <a:close/>
              </a:path>
              <a:path w="1067435" h="255904">
                <a:moveTo>
                  <a:pt x="733424" y="85343"/>
                </a:moveTo>
                <a:lnTo>
                  <a:pt x="628015" y="85343"/>
                </a:lnTo>
                <a:lnTo>
                  <a:pt x="628015" y="105409"/>
                </a:lnTo>
                <a:lnTo>
                  <a:pt x="733424" y="105409"/>
                </a:lnTo>
                <a:lnTo>
                  <a:pt x="733424" y="85343"/>
                </a:lnTo>
                <a:close/>
              </a:path>
              <a:path w="1067435" h="255904">
                <a:moveTo>
                  <a:pt x="686561" y="38353"/>
                </a:moveTo>
                <a:lnTo>
                  <a:pt x="662559" y="38353"/>
                </a:lnTo>
                <a:lnTo>
                  <a:pt x="662559" y="85343"/>
                </a:lnTo>
                <a:lnTo>
                  <a:pt x="686561" y="85343"/>
                </a:lnTo>
                <a:lnTo>
                  <a:pt x="686561" y="38353"/>
                </a:lnTo>
                <a:close/>
              </a:path>
              <a:path w="1067435" h="255904">
                <a:moveTo>
                  <a:pt x="843025" y="81025"/>
                </a:moveTo>
                <a:lnTo>
                  <a:pt x="802624" y="91201"/>
                </a:lnTo>
                <a:lnTo>
                  <a:pt x="773223" y="118665"/>
                </a:lnTo>
                <a:lnTo>
                  <a:pt x="759735" y="159142"/>
                </a:lnTo>
                <a:lnTo>
                  <a:pt x="759333" y="168401"/>
                </a:lnTo>
                <a:lnTo>
                  <a:pt x="759737" y="177589"/>
                </a:lnTo>
                <a:lnTo>
                  <a:pt x="773541" y="218138"/>
                </a:lnTo>
                <a:lnTo>
                  <a:pt x="803400" y="245602"/>
                </a:lnTo>
                <a:lnTo>
                  <a:pt x="845185" y="255777"/>
                </a:lnTo>
                <a:lnTo>
                  <a:pt x="855307" y="255256"/>
                </a:lnTo>
                <a:lnTo>
                  <a:pt x="892556" y="242762"/>
                </a:lnTo>
                <a:lnTo>
                  <a:pt x="902536" y="235203"/>
                </a:lnTo>
                <a:lnTo>
                  <a:pt x="836675" y="235203"/>
                </a:lnTo>
                <a:lnTo>
                  <a:pt x="828802" y="233552"/>
                </a:lnTo>
                <a:lnTo>
                  <a:pt x="821435" y="230250"/>
                </a:lnTo>
                <a:lnTo>
                  <a:pt x="814197" y="227075"/>
                </a:lnTo>
                <a:lnTo>
                  <a:pt x="807719" y="222757"/>
                </a:lnTo>
                <a:lnTo>
                  <a:pt x="786384" y="190753"/>
                </a:lnTo>
                <a:lnTo>
                  <a:pt x="784479" y="174878"/>
                </a:lnTo>
                <a:lnTo>
                  <a:pt x="922273" y="174878"/>
                </a:lnTo>
                <a:lnTo>
                  <a:pt x="922528" y="172592"/>
                </a:lnTo>
                <a:lnTo>
                  <a:pt x="922654" y="163321"/>
                </a:lnTo>
                <a:lnTo>
                  <a:pt x="922347" y="155574"/>
                </a:lnTo>
                <a:lnTo>
                  <a:pt x="784860" y="155574"/>
                </a:lnTo>
                <a:lnTo>
                  <a:pt x="785241" y="148462"/>
                </a:lnTo>
                <a:lnTo>
                  <a:pt x="787024" y="141720"/>
                </a:lnTo>
                <a:lnTo>
                  <a:pt x="790066" y="135254"/>
                </a:lnTo>
                <a:lnTo>
                  <a:pt x="793115" y="128650"/>
                </a:lnTo>
                <a:lnTo>
                  <a:pt x="797305" y="122808"/>
                </a:lnTo>
                <a:lnTo>
                  <a:pt x="802640" y="117728"/>
                </a:lnTo>
                <a:lnTo>
                  <a:pt x="807847" y="112648"/>
                </a:lnTo>
                <a:lnTo>
                  <a:pt x="813942" y="108711"/>
                </a:lnTo>
                <a:lnTo>
                  <a:pt x="820673" y="105663"/>
                </a:lnTo>
                <a:lnTo>
                  <a:pt x="827531" y="102742"/>
                </a:lnTo>
                <a:lnTo>
                  <a:pt x="835024" y="101345"/>
                </a:lnTo>
                <a:lnTo>
                  <a:pt x="898323" y="101345"/>
                </a:lnTo>
                <a:lnTo>
                  <a:pt x="897072" y="100077"/>
                </a:lnTo>
                <a:lnTo>
                  <a:pt x="861488" y="82661"/>
                </a:lnTo>
                <a:lnTo>
                  <a:pt x="852549" y="81432"/>
                </a:lnTo>
                <a:lnTo>
                  <a:pt x="843025" y="81025"/>
                </a:lnTo>
                <a:close/>
              </a:path>
              <a:path w="1067435" h="255904">
                <a:moveTo>
                  <a:pt x="898524" y="206374"/>
                </a:moveTo>
                <a:lnTo>
                  <a:pt x="862774" y="233013"/>
                </a:lnTo>
                <a:lnTo>
                  <a:pt x="845185" y="235203"/>
                </a:lnTo>
                <a:lnTo>
                  <a:pt x="902536" y="235203"/>
                </a:lnTo>
                <a:lnTo>
                  <a:pt x="908939" y="229288"/>
                </a:lnTo>
                <a:lnTo>
                  <a:pt x="916559" y="220598"/>
                </a:lnTo>
                <a:lnTo>
                  <a:pt x="898524" y="206374"/>
                </a:lnTo>
                <a:close/>
              </a:path>
              <a:path w="1067435" h="255904">
                <a:moveTo>
                  <a:pt x="898323" y="101345"/>
                </a:moveTo>
                <a:lnTo>
                  <a:pt x="843025" y="101345"/>
                </a:lnTo>
                <a:lnTo>
                  <a:pt x="855313" y="102300"/>
                </a:lnTo>
                <a:lnTo>
                  <a:pt x="866076" y="105171"/>
                </a:lnTo>
                <a:lnTo>
                  <a:pt x="893762" y="134143"/>
                </a:lnTo>
                <a:lnTo>
                  <a:pt x="898016" y="155574"/>
                </a:lnTo>
                <a:lnTo>
                  <a:pt x="922347" y="155574"/>
                </a:lnTo>
                <a:lnTo>
                  <a:pt x="911082" y="117474"/>
                </a:lnTo>
                <a:lnTo>
                  <a:pt x="902335" y="105409"/>
                </a:lnTo>
                <a:lnTo>
                  <a:pt x="898323" y="101345"/>
                </a:lnTo>
                <a:close/>
              </a:path>
              <a:path w="1067435" h="255904">
                <a:moveTo>
                  <a:pt x="995679" y="85343"/>
                </a:moveTo>
                <a:lnTo>
                  <a:pt x="972566" y="85343"/>
                </a:lnTo>
                <a:lnTo>
                  <a:pt x="973073" y="91058"/>
                </a:lnTo>
                <a:lnTo>
                  <a:pt x="973454" y="97408"/>
                </a:lnTo>
                <a:lnTo>
                  <a:pt x="973561" y="103377"/>
                </a:lnTo>
                <a:lnTo>
                  <a:pt x="973835" y="111632"/>
                </a:lnTo>
                <a:lnTo>
                  <a:pt x="973962" y="251459"/>
                </a:lnTo>
                <a:lnTo>
                  <a:pt x="998219" y="251459"/>
                </a:lnTo>
                <a:lnTo>
                  <a:pt x="998219" y="166115"/>
                </a:lnTo>
                <a:lnTo>
                  <a:pt x="998479" y="158116"/>
                </a:lnTo>
                <a:lnTo>
                  <a:pt x="1016730" y="113664"/>
                </a:lnTo>
                <a:lnTo>
                  <a:pt x="997077" y="113664"/>
                </a:lnTo>
                <a:lnTo>
                  <a:pt x="996979" y="106687"/>
                </a:lnTo>
                <a:lnTo>
                  <a:pt x="996441" y="94741"/>
                </a:lnTo>
                <a:lnTo>
                  <a:pt x="996060" y="89788"/>
                </a:lnTo>
                <a:lnTo>
                  <a:pt x="995679" y="85343"/>
                </a:lnTo>
                <a:close/>
              </a:path>
              <a:path w="1067435" h="255904">
                <a:moveTo>
                  <a:pt x="1054099" y="81025"/>
                </a:moveTo>
                <a:lnTo>
                  <a:pt x="1051179" y="81025"/>
                </a:lnTo>
                <a:lnTo>
                  <a:pt x="1042461" y="81595"/>
                </a:lnTo>
                <a:lnTo>
                  <a:pt x="1006697" y="100425"/>
                </a:lnTo>
                <a:lnTo>
                  <a:pt x="997966" y="113664"/>
                </a:lnTo>
                <a:lnTo>
                  <a:pt x="1016730" y="113664"/>
                </a:lnTo>
                <a:lnTo>
                  <a:pt x="1017269" y="113029"/>
                </a:lnTo>
                <a:lnTo>
                  <a:pt x="1022349" y="109346"/>
                </a:lnTo>
                <a:lnTo>
                  <a:pt x="1034287" y="104520"/>
                </a:lnTo>
                <a:lnTo>
                  <a:pt x="1040510" y="103377"/>
                </a:lnTo>
                <a:lnTo>
                  <a:pt x="1064048" y="103377"/>
                </a:lnTo>
                <a:lnTo>
                  <a:pt x="1067054" y="82803"/>
                </a:lnTo>
                <a:lnTo>
                  <a:pt x="1064386" y="82041"/>
                </a:lnTo>
                <a:lnTo>
                  <a:pt x="1061847" y="81533"/>
                </a:lnTo>
                <a:lnTo>
                  <a:pt x="1059434" y="81406"/>
                </a:lnTo>
                <a:lnTo>
                  <a:pt x="1056893" y="81152"/>
                </a:lnTo>
                <a:lnTo>
                  <a:pt x="1054099" y="81025"/>
                </a:lnTo>
                <a:close/>
              </a:path>
              <a:path w="1067435" h="255904">
                <a:moveTo>
                  <a:pt x="1064048" y="103377"/>
                </a:moveTo>
                <a:lnTo>
                  <a:pt x="1050162" y="103377"/>
                </a:lnTo>
                <a:lnTo>
                  <a:pt x="1053465" y="103631"/>
                </a:lnTo>
                <a:lnTo>
                  <a:pt x="1056767" y="104139"/>
                </a:lnTo>
                <a:lnTo>
                  <a:pt x="1060068" y="104520"/>
                </a:lnTo>
                <a:lnTo>
                  <a:pt x="1062355" y="105028"/>
                </a:lnTo>
                <a:lnTo>
                  <a:pt x="1063752" y="105409"/>
                </a:lnTo>
                <a:lnTo>
                  <a:pt x="1064048" y="103377"/>
                </a:lnTo>
                <a:close/>
              </a:path>
            </a:pathLst>
          </a:custGeom>
          <a:solidFill>
            <a:srgbClr val="1F134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5539" y="2180590"/>
            <a:ext cx="249554" cy="3690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spc="-5" dirty="0">
                <a:solidFill>
                  <a:srgbClr val="AC498A"/>
                </a:solidFill>
                <a:latin typeface="Wingdings"/>
                <a:cs typeface="Wingdings"/>
              </a:rPr>
              <a:t>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2250" spc="-5" dirty="0">
                <a:solidFill>
                  <a:srgbClr val="AC498A"/>
                </a:solidFill>
                <a:latin typeface="Wingdings"/>
                <a:cs typeface="Wingdings"/>
              </a:rPr>
              <a:t>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250" spc="-5" dirty="0">
                <a:solidFill>
                  <a:srgbClr val="AC498A"/>
                </a:solidFill>
                <a:latin typeface="Wingdings"/>
                <a:cs typeface="Wingdings"/>
              </a:rPr>
              <a:t>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250" spc="-5" dirty="0">
                <a:solidFill>
                  <a:srgbClr val="AC498A"/>
                </a:solidFill>
                <a:latin typeface="Wingdings"/>
                <a:cs typeface="Wingdings"/>
              </a:rPr>
              <a:t>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250" spc="-5" dirty="0">
                <a:solidFill>
                  <a:srgbClr val="AC498A"/>
                </a:solidFill>
                <a:latin typeface="Wingdings"/>
                <a:cs typeface="Wingdings"/>
              </a:rPr>
              <a:t>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250" spc="-5" dirty="0">
                <a:solidFill>
                  <a:srgbClr val="AC498A"/>
                </a:solidFill>
                <a:latin typeface="Wingdings"/>
                <a:cs typeface="Wingdings"/>
              </a:rPr>
              <a:t>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250" spc="-5" dirty="0">
                <a:solidFill>
                  <a:srgbClr val="AC498A"/>
                </a:solidFill>
                <a:latin typeface="Wingdings"/>
                <a:cs typeface="Wingdings"/>
              </a:rPr>
              <a:t></a:t>
            </a:r>
            <a:endParaRPr sz="2250">
              <a:latin typeface="Wingdings"/>
              <a:cs typeface="Wingding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20241" y="5531865"/>
            <a:ext cx="1314450" cy="273050"/>
          </a:xfrm>
          <a:custGeom>
            <a:avLst/>
            <a:gdLst/>
            <a:ahLst/>
            <a:cxnLst/>
            <a:rect l="l" t="t" r="r" b="b"/>
            <a:pathLst>
              <a:path w="1314450" h="273050">
                <a:moveTo>
                  <a:pt x="25527" y="16891"/>
                </a:moveTo>
                <a:lnTo>
                  <a:pt x="0" y="16891"/>
                </a:lnTo>
                <a:lnTo>
                  <a:pt x="0" y="268338"/>
                </a:lnTo>
                <a:lnTo>
                  <a:pt x="142747" y="268338"/>
                </a:lnTo>
                <a:lnTo>
                  <a:pt x="142747" y="245630"/>
                </a:lnTo>
                <a:lnTo>
                  <a:pt x="25527" y="245630"/>
                </a:lnTo>
                <a:lnTo>
                  <a:pt x="25527" y="16891"/>
                </a:lnTo>
                <a:close/>
              </a:path>
              <a:path w="1314450" h="273050">
                <a:moveTo>
                  <a:pt x="196596" y="21209"/>
                </a:moveTo>
                <a:lnTo>
                  <a:pt x="188087" y="21209"/>
                </a:lnTo>
                <a:lnTo>
                  <a:pt x="184150" y="22860"/>
                </a:lnTo>
                <a:lnTo>
                  <a:pt x="180594" y="26035"/>
                </a:lnTo>
                <a:lnTo>
                  <a:pt x="177165" y="29210"/>
                </a:lnTo>
                <a:lnTo>
                  <a:pt x="175387" y="33274"/>
                </a:lnTo>
                <a:lnTo>
                  <a:pt x="175387" y="43180"/>
                </a:lnTo>
                <a:lnTo>
                  <a:pt x="177165" y="47371"/>
                </a:lnTo>
                <a:lnTo>
                  <a:pt x="180594" y="50546"/>
                </a:lnTo>
                <a:lnTo>
                  <a:pt x="184150" y="53721"/>
                </a:lnTo>
                <a:lnTo>
                  <a:pt x="188087" y="55245"/>
                </a:lnTo>
                <a:lnTo>
                  <a:pt x="196596" y="55245"/>
                </a:lnTo>
                <a:lnTo>
                  <a:pt x="200533" y="53721"/>
                </a:lnTo>
                <a:lnTo>
                  <a:pt x="204089" y="50546"/>
                </a:lnTo>
                <a:lnTo>
                  <a:pt x="207517" y="47371"/>
                </a:lnTo>
                <a:lnTo>
                  <a:pt x="209296" y="43180"/>
                </a:lnTo>
                <a:lnTo>
                  <a:pt x="209296" y="33274"/>
                </a:lnTo>
                <a:lnTo>
                  <a:pt x="207517" y="29210"/>
                </a:lnTo>
                <a:lnTo>
                  <a:pt x="204089" y="26035"/>
                </a:lnTo>
                <a:lnTo>
                  <a:pt x="200533" y="22860"/>
                </a:lnTo>
                <a:lnTo>
                  <a:pt x="196596" y="21209"/>
                </a:lnTo>
                <a:close/>
              </a:path>
              <a:path w="1314450" h="273050">
                <a:moveTo>
                  <a:pt x="204470" y="102247"/>
                </a:moveTo>
                <a:lnTo>
                  <a:pt x="180212" y="102247"/>
                </a:lnTo>
                <a:lnTo>
                  <a:pt x="180212" y="268338"/>
                </a:lnTo>
                <a:lnTo>
                  <a:pt x="204470" y="268338"/>
                </a:lnTo>
                <a:lnTo>
                  <a:pt x="204470" y="102247"/>
                </a:lnTo>
                <a:close/>
              </a:path>
              <a:path w="1314450" h="273050">
                <a:moveTo>
                  <a:pt x="289941" y="102247"/>
                </a:moveTo>
                <a:lnTo>
                  <a:pt x="266827" y="102247"/>
                </a:lnTo>
                <a:lnTo>
                  <a:pt x="267246" y="106921"/>
                </a:lnTo>
                <a:lnTo>
                  <a:pt x="267369" y="108491"/>
                </a:lnTo>
                <a:lnTo>
                  <a:pt x="267716" y="114287"/>
                </a:lnTo>
                <a:lnTo>
                  <a:pt x="267867" y="122097"/>
                </a:lnTo>
                <a:lnTo>
                  <a:pt x="268097" y="128511"/>
                </a:lnTo>
                <a:lnTo>
                  <a:pt x="268223" y="268338"/>
                </a:lnTo>
                <a:lnTo>
                  <a:pt x="292481" y="268338"/>
                </a:lnTo>
                <a:lnTo>
                  <a:pt x="292481" y="183045"/>
                </a:lnTo>
                <a:lnTo>
                  <a:pt x="292744" y="174996"/>
                </a:lnTo>
                <a:lnTo>
                  <a:pt x="308102" y="133972"/>
                </a:lnTo>
                <a:lnTo>
                  <a:pt x="311246" y="130505"/>
                </a:lnTo>
                <a:lnTo>
                  <a:pt x="291338" y="130505"/>
                </a:lnTo>
                <a:lnTo>
                  <a:pt x="291239" y="123566"/>
                </a:lnTo>
                <a:lnTo>
                  <a:pt x="290703" y="111582"/>
                </a:lnTo>
                <a:lnTo>
                  <a:pt x="290322" y="106629"/>
                </a:lnTo>
                <a:lnTo>
                  <a:pt x="289941" y="102247"/>
                </a:lnTo>
                <a:close/>
              </a:path>
              <a:path w="1314450" h="273050">
                <a:moveTo>
                  <a:pt x="397252" y="118198"/>
                </a:moveTo>
                <a:lnTo>
                  <a:pt x="351535" y="118198"/>
                </a:lnTo>
                <a:lnTo>
                  <a:pt x="358902" y="119608"/>
                </a:lnTo>
                <a:lnTo>
                  <a:pt x="370585" y="125272"/>
                </a:lnTo>
                <a:lnTo>
                  <a:pt x="387222" y="159715"/>
                </a:lnTo>
                <a:lnTo>
                  <a:pt x="387858" y="268338"/>
                </a:lnTo>
                <a:lnTo>
                  <a:pt x="412115" y="268338"/>
                </a:lnTo>
                <a:lnTo>
                  <a:pt x="412115" y="166395"/>
                </a:lnTo>
                <a:lnTo>
                  <a:pt x="411134" y="151717"/>
                </a:lnTo>
                <a:lnTo>
                  <a:pt x="408178" y="138545"/>
                </a:lnTo>
                <a:lnTo>
                  <a:pt x="403221" y="126881"/>
                </a:lnTo>
                <a:lnTo>
                  <a:pt x="397252" y="118198"/>
                </a:lnTo>
                <a:close/>
              </a:path>
              <a:path w="1314450" h="273050">
                <a:moveTo>
                  <a:pt x="348869" y="97904"/>
                </a:moveTo>
                <a:lnTo>
                  <a:pt x="307657" y="111774"/>
                </a:lnTo>
                <a:lnTo>
                  <a:pt x="292227" y="130505"/>
                </a:lnTo>
                <a:lnTo>
                  <a:pt x="311246" y="130505"/>
                </a:lnTo>
                <a:lnTo>
                  <a:pt x="312928" y="128651"/>
                </a:lnTo>
                <a:lnTo>
                  <a:pt x="318261" y="124701"/>
                </a:lnTo>
                <a:lnTo>
                  <a:pt x="330327" y="119494"/>
                </a:lnTo>
                <a:lnTo>
                  <a:pt x="336422" y="118198"/>
                </a:lnTo>
                <a:lnTo>
                  <a:pt x="397252" y="118198"/>
                </a:lnTo>
                <a:lnTo>
                  <a:pt x="396240" y="116725"/>
                </a:lnTo>
                <a:lnTo>
                  <a:pt x="387355" y="108491"/>
                </a:lnTo>
                <a:lnTo>
                  <a:pt x="376507" y="102609"/>
                </a:lnTo>
                <a:lnTo>
                  <a:pt x="363682" y="99080"/>
                </a:lnTo>
                <a:lnTo>
                  <a:pt x="348869" y="97904"/>
                </a:lnTo>
                <a:close/>
              </a:path>
              <a:path w="1314450" h="273050">
                <a:moveTo>
                  <a:pt x="498983" y="0"/>
                </a:moveTo>
                <a:lnTo>
                  <a:pt x="474726" y="0"/>
                </a:lnTo>
                <a:lnTo>
                  <a:pt x="474726" y="268338"/>
                </a:lnTo>
                <a:lnTo>
                  <a:pt x="498983" y="268338"/>
                </a:lnTo>
                <a:lnTo>
                  <a:pt x="498983" y="180962"/>
                </a:lnTo>
                <a:lnTo>
                  <a:pt x="530533" y="180962"/>
                </a:lnTo>
                <a:lnTo>
                  <a:pt x="527685" y="178181"/>
                </a:lnTo>
                <a:lnTo>
                  <a:pt x="528834" y="177139"/>
                </a:lnTo>
                <a:lnTo>
                  <a:pt x="498983" y="177139"/>
                </a:lnTo>
                <a:lnTo>
                  <a:pt x="498983" y="0"/>
                </a:lnTo>
                <a:close/>
              </a:path>
              <a:path w="1314450" h="273050">
                <a:moveTo>
                  <a:pt x="530533" y="180962"/>
                </a:moveTo>
                <a:lnTo>
                  <a:pt x="499998" y="180962"/>
                </a:lnTo>
                <a:lnTo>
                  <a:pt x="584454" y="268338"/>
                </a:lnTo>
                <a:lnTo>
                  <a:pt x="620014" y="268338"/>
                </a:lnTo>
                <a:lnTo>
                  <a:pt x="530533" y="180962"/>
                </a:lnTo>
                <a:close/>
              </a:path>
              <a:path w="1314450" h="273050">
                <a:moveTo>
                  <a:pt x="611504" y="102247"/>
                </a:moveTo>
                <a:lnTo>
                  <a:pt x="576579" y="102247"/>
                </a:lnTo>
                <a:lnTo>
                  <a:pt x="499998" y="177139"/>
                </a:lnTo>
                <a:lnTo>
                  <a:pt x="528834" y="177139"/>
                </a:lnTo>
                <a:lnTo>
                  <a:pt x="611504" y="102247"/>
                </a:lnTo>
                <a:close/>
              </a:path>
              <a:path w="1314450" h="273050">
                <a:moveTo>
                  <a:pt x="720979" y="97904"/>
                </a:moveTo>
                <a:lnTo>
                  <a:pt x="680577" y="108110"/>
                </a:lnTo>
                <a:lnTo>
                  <a:pt x="651176" y="135556"/>
                </a:lnTo>
                <a:lnTo>
                  <a:pt x="637688" y="176027"/>
                </a:lnTo>
                <a:lnTo>
                  <a:pt x="637285" y="185293"/>
                </a:lnTo>
                <a:lnTo>
                  <a:pt x="637690" y="194487"/>
                </a:lnTo>
                <a:lnTo>
                  <a:pt x="651494" y="235008"/>
                </a:lnTo>
                <a:lnTo>
                  <a:pt x="681353" y="262475"/>
                </a:lnTo>
                <a:lnTo>
                  <a:pt x="723138" y="272681"/>
                </a:lnTo>
                <a:lnTo>
                  <a:pt x="733260" y="272167"/>
                </a:lnTo>
                <a:lnTo>
                  <a:pt x="770509" y="259667"/>
                </a:lnTo>
                <a:lnTo>
                  <a:pt x="780554" y="252044"/>
                </a:lnTo>
                <a:lnTo>
                  <a:pt x="714629" y="252044"/>
                </a:lnTo>
                <a:lnTo>
                  <a:pt x="706754" y="250431"/>
                </a:lnTo>
                <a:lnTo>
                  <a:pt x="674742" y="228740"/>
                </a:lnTo>
                <a:lnTo>
                  <a:pt x="662432" y="191706"/>
                </a:lnTo>
                <a:lnTo>
                  <a:pt x="800227" y="191706"/>
                </a:lnTo>
                <a:lnTo>
                  <a:pt x="800481" y="189509"/>
                </a:lnTo>
                <a:lnTo>
                  <a:pt x="800608" y="180263"/>
                </a:lnTo>
                <a:lnTo>
                  <a:pt x="800299" y="172466"/>
                </a:lnTo>
                <a:lnTo>
                  <a:pt x="662813" y="172466"/>
                </a:lnTo>
                <a:lnTo>
                  <a:pt x="663194" y="165417"/>
                </a:lnTo>
                <a:lnTo>
                  <a:pt x="664981" y="158602"/>
                </a:lnTo>
                <a:lnTo>
                  <a:pt x="671067" y="145554"/>
                </a:lnTo>
                <a:lnTo>
                  <a:pt x="675259" y="139750"/>
                </a:lnTo>
                <a:lnTo>
                  <a:pt x="680592" y="134670"/>
                </a:lnTo>
                <a:lnTo>
                  <a:pt x="685800" y="129578"/>
                </a:lnTo>
                <a:lnTo>
                  <a:pt x="691896" y="125564"/>
                </a:lnTo>
                <a:lnTo>
                  <a:pt x="705485" y="119672"/>
                </a:lnTo>
                <a:lnTo>
                  <a:pt x="712978" y="118198"/>
                </a:lnTo>
                <a:lnTo>
                  <a:pt x="776255" y="118198"/>
                </a:lnTo>
                <a:lnTo>
                  <a:pt x="775025" y="116959"/>
                </a:lnTo>
                <a:lnTo>
                  <a:pt x="739441" y="99552"/>
                </a:lnTo>
                <a:lnTo>
                  <a:pt x="730502" y="98316"/>
                </a:lnTo>
                <a:lnTo>
                  <a:pt x="720979" y="97904"/>
                </a:lnTo>
                <a:close/>
              </a:path>
              <a:path w="1314450" h="273050">
                <a:moveTo>
                  <a:pt x="776478" y="223266"/>
                </a:moveTo>
                <a:lnTo>
                  <a:pt x="740727" y="249855"/>
                </a:lnTo>
                <a:lnTo>
                  <a:pt x="723138" y="252044"/>
                </a:lnTo>
                <a:lnTo>
                  <a:pt x="780554" y="252044"/>
                </a:lnTo>
                <a:lnTo>
                  <a:pt x="786891" y="246185"/>
                </a:lnTo>
                <a:lnTo>
                  <a:pt x="794511" y="237477"/>
                </a:lnTo>
                <a:lnTo>
                  <a:pt x="776478" y="223266"/>
                </a:lnTo>
                <a:close/>
              </a:path>
              <a:path w="1314450" h="273050">
                <a:moveTo>
                  <a:pt x="776255" y="118198"/>
                </a:moveTo>
                <a:lnTo>
                  <a:pt x="720979" y="118198"/>
                </a:lnTo>
                <a:lnTo>
                  <a:pt x="733266" y="119163"/>
                </a:lnTo>
                <a:lnTo>
                  <a:pt x="744029" y="122056"/>
                </a:lnTo>
                <a:lnTo>
                  <a:pt x="771715" y="151052"/>
                </a:lnTo>
                <a:lnTo>
                  <a:pt x="775970" y="172466"/>
                </a:lnTo>
                <a:lnTo>
                  <a:pt x="800299" y="172466"/>
                </a:lnTo>
                <a:lnTo>
                  <a:pt x="789035" y="134378"/>
                </a:lnTo>
                <a:lnTo>
                  <a:pt x="780288" y="122262"/>
                </a:lnTo>
                <a:lnTo>
                  <a:pt x="776255" y="118198"/>
                </a:lnTo>
                <a:close/>
              </a:path>
              <a:path w="1314450" h="273050">
                <a:moveTo>
                  <a:pt x="925829" y="97904"/>
                </a:moveTo>
                <a:lnTo>
                  <a:pt x="882904" y="108362"/>
                </a:lnTo>
                <a:lnTo>
                  <a:pt x="853535" y="135901"/>
                </a:lnTo>
                <a:lnTo>
                  <a:pt x="840359" y="176179"/>
                </a:lnTo>
                <a:lnTo>
                  <a:pt x="839978" y="185293"/>
                </a:lnTo>
                <a:lnTo>
                  <a:pt x="840358" y="194337"/>
                </a:lnTo>
                <a:lnTo>
                  <a:pt x="853535" y="234664"/>
                </a:lnTo>
                <a:lnTo>
                  <a:pt x="882904" y="262223"/>
                </a:lnTo>
                <a:lnTo>
                  <a:pt x="925829" y="272681"/>
                </a:lnTo>
                <a:lnTo>
                  <a:pt x="934827" y="272167"/>
                </a:lnTo>
                <a:lnTo>
                  <a:pt x="976423" y="254277"/>
                </a:lnTo>
                <a:lnTo>
                  <a:pt x="978659" y="252044"/>
                </a:lnTo>
                <a:lnTo>
                  <a:pt x="928370" y="252044"/>
                </a:lnTo>
                <a:lnTo>
                  <a:pt x="921130" y="251720"/>
                </a:lnTo>
                <a:lnTo>
                  <a:pt x="881888" y="232625"/>
                </a:lnTo>
                <a:lnTo>
                  <a:pt x="865766" y="192124"/>
                </a:lnTo>
                <a:lnTo>
                  <a:pt x="865504" y="185293"/>
                </a:lnTo>
                <a:lnTo>
                  <a:pt x="865784" y="178311"/>
                </a:lnTo>
                <a:lnTo>
                  <a:pt x="881888" y="137871"/>
                </a:lnTo>
                <a:lnTo>
                  <a:pt x="921131" y="118527"/>
                </a:lnTo>
                <a:lnTo>
                  <a:pt x="928370" y="118198"/>
                </a:lnTo>
                <a:lnTo>
                  <a:pt x="978046" y="118198"/>
                </a:lnTo>
                <a:lnTo>
                  <a:pt x="976423" y="116546"/>
                </a:lnTo>
                <a:lnTo>
                  <a:pt x="934827" y="98425"/>
                </a:lnTo>
                <a:lnTo>
                  <a:pt x="925829" y="97904"/>
                </a:lnTo>
                <a:close/>
              </a:path>
              <a:path w="1314450" h="273050">
                <a:moveTo>
                  <a:pt x="1013586" y="240258"/>
                </a:moveTo>
                <a:lnTo>
                  <a:pt x="989457" y="240258"/>
                </a:lnTo>
                <a:lnTo>
                  <a:pt x="989457" y="268338"/>
                </a:lnTo>
                <a:lnTo>
                  <a:pt x="1013586" y="268338"/>
                </a:lnTo>
                <a:lnTo>
                  <a:pt x="1013586" y="240258"/>
                </a:lnTo>
                <a:close/>
              </a:path>
              <a:path w="1314450" h="273050">
                <a:moveTo>
                  <a:pt x="978046" y="118198"/>
                </a:moveTo>
                <a:lnTo>
                  <a:pt x="928370" y="118198"/>
                </a:lnTo>
                <a:lnTo>
                  <a:pt x="935250" y="118527"/>
                </a:lnTo>
                <a:lnTo>
                  <a:pt x="941720" y="119475"/>
                </a:lnTo>
                <a:lnTo>
                  <a:pt x="979804" y="143598"/>
                </a:lnTo>
                <a:lnTo>
                  <a:pt x="992251" y="185293"/>
                </a:lnTo>
                <a:lnTo>
                  <a:pt x="991943" y="192274"/>
                </a:lnTo>
                <a:lnTo>
                  <a:pt x="974216" y="232803"/>
                </a:lnTo>
                <a:lnTo>
                  <a:pt x="935182" y="251720"/>
                </a:lnTo>
                <a:lnTo>
                  <a:pt x="928370" y="252044"/>
                </a:lnTo>
                <a:lnTo>
                  <a:pt x="978659" y="252044"/>
                </a:lnTo>
                <a:lnTo>
                  <a:pt x="982958" y="247749"/>
                </a:lnTo>
                <a:lnTo>
                  <a:pt x="988695" y="240258"/>
                </a:lnTo>
                <a:lnTo>
                  <a:pt x="1013586" y="240258"/>
                </a:lnTo>
                <a:lnTo>
                  <a:pt x="1013586" y="130848"/>
                </a:lnTo>
                <a:lnTo>
                  <a:pt x="988695" y="130848"/>
                </a:lnTo>
                <a:lnTo>
                  <a:pt x="982898" y="123139"/>
                </a:lnTo>
                <a:lnTo>
                  <a:pt x="978046" y="118198"/>
                </a:lnTo>
                <a:close/>
              </a:path>
              <a:path w="1314450" h="273050">
                <a:moveTo>
                  <a:pt x="1013586" y="0"/>
                </a:moveTo>
                <a:lnTo>
                  <a:pt x="989457" y="0"/>
                </a:lnTo>
                <a:lnTo>
                  <a:pt x="989457" y="130848"/>
                </a:lnTo>
                <a:lnTo>
                  <a:pt x="1013586" y="130848"/>
                </a:lnTo>
                <a:lnTo>
                  <a:pt x="1013586" y="0"/>
                </a:lnTo>
                <a:close/>
              </a:path>
              <a:path w="1314450" h="273050">
                <a:moveTo>
                  <a:pt x="1104519" y="16891"/>
                </a:moveTo>
                <a:lnTo>
                  <a:pt x="1078992" y="16891"/>
                </a:lnTo>
                <a:lnTo>
                  <a:pt x="1078992" y="268338"/>
                </a:lnTo>
                <a:lnTo>
                  <a:pt x="1104519" y="268338"/>
                </a:lnTo>
                <a:lnTo>
                  <a:pt x="1104519" y="16891"/>
                </a:lnTo>
                <a:close/>
              </a:path>
              <a:path w="1314450" h="273050">
                <a:moveTo>
                  <a:pt x="1192148" y="102247"/>
                </a:moveTo>
                <a:lnTo>
                  <a:pt x="1169035" y="102247"/>
                </a:lnTo>
                <a:lnTo>
                  <a:pt x="1169454" y="106921"/>
                </a:lnTo>
                <a:lnTo>
                  <a:pt x="1169577" y="108491"/>
                </a:lnTo>
                <a:lnTo>
                  <a:pt x="1169923" y="114287"/>
                </a:lnTo>
                <a:lnTo>
                  <a:pt x="1170075" y="122097"/>
                </a:lnTo>
                <a:lnTo>
                  <a:pt x="1170308" y="128651"/>
                </a:lnTo>
                <a:lnTo>
                  <a:pt x="1170432" y="268338"/>
                </a:lnTo>
                <a:lnTo>
                  <a:pt x="1194689" y="268338"/>
                </a:lnTo>
                <a:lnTo>
                  <a:pt x="1194689" y="183045"/>
                </a:lnTo>
                <a:lnTo>
                  <a:pt x="1194952" y="174996"/>
                </a:lnTo>
                <a:lnTo>
                  <a:pt x="1210310" y="133972"/>
                </a:lnTo>
                <a:lnTo>
                  <a:pt x="1213454" y="130505"/>
                </a:lnTo>
                <a:lnTo>
                  <a:pt x="1193546" y="130505"/>
                </a:lnTo>
                <a:lnTo>
                  <a:pt x="1193419" y="122555"/>
                </a:lnTo>
                <a:lnTo>
                  <a:pt x="1192911" y="111582"/>
                </a:lnTo>
                <a:lnTo>
                  <a:pt x="1192530" y="106629"/>
                </a:lnTo>
                <a:lnTo>
                  <a:pt x="1192148" y="102247"/>
                </a:lnTo>
                <a:close/>
              </a:path>
              <a:path w="1314450" h="273050">
                <a:moveTo>
                  <a:pt x="1299460" y="118198"/>
                </a:moveTo>
                <a:lnTo>
                  <a:pt x="1253744" y="118198"/>
                </a:lnTo>
                <a:lnTo>
                  <a:pt x="1261110" y="119608"/>
                </a:lnTo>
                <a:lnTo>
                  <a:pt x="1272794" y="125272"/>
                </a:lnTo>
                <a:lnTo>
                  <a:pt x="1289431" y="159715"/>
                </a:lnTo>
                <a:lnTo>
                  <a:pt x="1290066" y="268338"/>
                </a:lnTo>
                <a:lnTo>
                  <a:pt x="1314323" y="268338"/>
                </a:lnTo>
                <a:lnTo>
                  <a:pt x="1314323" y="166395"/>
                </a:lnTo>
                <a:lnTo>
                  <a:pt x="1313342" y="151717"/>
                </a:lnTo>
                <a:lnTo>
                  <a:pt x="1310386" y="138545"/>
                </a:lnTo>
                <a:lnTo>
                  <a:pt x="1305429" y="126881"/>
                </a:lnTo>
                <a:lnTo>
                  <a:pt x="1299460" y="118198"/>
                </a:lnTo>
                <a:close/>
              </a:path>
              <a:path w="1314450" h="273050">
                <a:moveTo>
                  <a:pt x="1251077" y="97904"/>
                </a:moveTo>
                <a:lnTo>
                  <a:pt x="1209865" y="111774"/>
                </a:lnTo>
                <a:lnTo>
                  <a:pt x="1194435" y="130505"/>
                </a:lnTo>
                <a:lnTo>
                  <a:pt x="1213454" y="130505"/>
                </a:lnTo>
                <a:lnTo>
                  <a:pt x="1215136" y="128651"/>
                </a:lnTo>
                <a:lnTo>
                  <a:pt x="1220470" y="124701"/>
                </a:lnTo>
                <a:lnTo>
                  <a:pt x="1232535" y="119494"/>
                </a:lnTo>
                <a:lnTo>
                  <a:pt x="1238631" y="118198"/>
                </a:lnTo>
                <a:lnTo>
                  <a:pt x="1299460" y="118198"/>
                </a:lnTo>
                <a:lnTo>
                  <a:pt x="1298448" y="116725"/>
                </a:lnTo>
                <a:lnTo>
                  <a:pt x="1289563" y="108491"/>
                </a:lnTo>
                <a:lnTo>
                  <a:pt x="1278715" y="102609"/>
                </a:lnTo>
                <a:lnTo>
                  <a:pt x="1265890" y="99080"/>
                </a:lnTo>
                <a:lnTo>
                  <a:pt x="1251077" y="97904"/>
                </a:lnTo>
                <a:close/>
              </a:path>
            </a:pathLst>
          </a:custGeom>
          <a:solidFill>
            <a:srgbClr val="1F134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8491" y="2319527"/>
            <a:ext cx="5782056" cy="26456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10545" y="6047892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9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4507" y="867536"/>
            <a:ext cx="3084702" cy="4914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9234" y="640206"/>
            <a:ext cx="31159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u="none" spc="-215" dirty="0">
                <a:latin typeface="Times New Roman"/>
                <a:cs typeface="Times New Roman"/>
              </a:rPr>
              <a:t>INTRANET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6820" y="1615439"/>
            <a:ext cx="9095828" cy="5003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765" y="2263139"/>
            <a:ext cx="9894379" cy="10215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1524" y="3433571"/>
            <a:ext cx="9385731" cy="50037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59179" y="4081271"/>
            <a:ext cx="10076815" cy="1282700"/>
            <a:chOff x="1159179" y="4081271"/>
            <a:chExt cx="10076815" cy="12827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765" y="4081271"/>
              <a:ext cx="10064051" cy="1021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179" y="5135117"/>
              <a:ext cx="6038799" cy="22834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32746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59871" y="6047892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9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2298" y="852677"/>
            <a:ext cx="2327148" cy="4907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1351" y="1815338"/>
            <a:ext cx="9505124" cy="2566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2527" y="2123185"/>
            <a:ext cx="9484804" cy="2536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1608" y="2427985"/>
            <a:ext cx="9210802" cy="2536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2527" y="2732785"/>
            <a:ext cx="3202495" cy="2536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7930" y="3465829"/>
            <a:ext cx="5474804" cy="2566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2527" y="3164077"/>
            <a:ext cx="9760013" cy="2536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2230" y="3900170"/>
            <a:ext cx="9755263" cy="2536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81100" y="4506721"/>
            <a:ext cx="10022967" cy="25666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2527" y="4204970"/>
            <a:ext cx="9343961" cy="25361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82230" y="4942585"/>
            <a:ext cx="9876421" cy="25361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2527" y="5247385"/>
            <a:ext cx="9316656" cy="2536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2342" y="5552185"/>
            <a:ext cx="4473028" cy="25356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532746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5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5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5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59871" y="6047892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6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989" y="841121"/>
            <a:ext cx="2185669" cy="5062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6621" y="663067"/>
            <a:ext cx="223774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24405" algn="l"/>
              </a:tabLst>
            </a:pPr>
            <a:r>
              <a:rPr sz="5200" spc="-740" dirty="0"/>
              <a:t>W</a:t>
            </a:r>
            <a:r>
              <a:rPr sz="5200" spc="-190" dirty="0"/>
              <a:t>e</a:t>
            </a:r>
            <a:r>
              <a:rPr sz="5200" spc="-20" dirty="0"/>
              <a:t>b</a:t>
            </a:r>
            <a:r>
              <a:rPr sz="5200" dirty="0"/>
              <a:t> </a:t>
            </a:r>
            <a:r>
              <a:rPr sz="5200" spc="-5" dirty="0"/>
              <a:t>2.</a:t>
            </a:r>
            <a:r>
              <a:rPr sz="5200" dirty="0"/>
              <a:t>	</a:t>
            </a:r>
            <a:endParaRPr sz="5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8646" y="1731772"/>
            <a:ext cx="9594469" cy="2565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7630" y="2070100"/>
            <a:ext cx="9430893" cy="2534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8994" y="2405379"/>
            <a:ext cx="9971278" cy="2534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6613" y="2737611"/>
            <a:ext cx="9943973" cy="2565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4422" y="3411220"/>
            <a:ext cx="2333752" cy="2280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8994" y="3075939"/>
            <a:ext cx="9866757" cy="2534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8646" y="3869944"/>
            <a:ext cx="9610217" cy="2565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56613" y="4208271"/>
            <a:ext cx="9703689" cy="2534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57630" y="4540503"/>
            <a:ext cx="5496560" cy="25653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532746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59871" y="6047892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3365" y="778509"/>
            <a:ext cx="2486522" cy="5618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40985" y="660018"/>
            <a:ext cx="250952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380" dirty="0">
                <a:latin typeface="Times New Roman"/>
                <a:cs typeface="Times New Roman"/>
              </a:rPr>
              <a:t>WE</a:t>
            </a:r>
            <a:r>
              <a:rPr sz="5200" spc="-110" dirty="0">
                <a:latin typeface="Times New Roman"/>
                <a:cs typeface="Times New Roman"/>
              </a:rPr>
              <a:t>B</a:t>
            </a:r>
            <a:r>
              <a:rPr sz="5200" spc="10" dirty="0">
                <a:latin typeface="Times New Roman"/>
                <a:cs typeface="Times New Roman"/>
              </a:rPr>
              <a:t> </a:t>
            </a:r>
            <a:r>
              <a:rPr sz="5200" spc="345" dirty="0">
                <a:latin typeface="Times New Roman"/>
                <a:cs typeface="Times New Roman"/>
              </a:rPr>
              <a:t>3.0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729" y="2019426"/>
            <a:ext cx="9049689" cy="2565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230" y="2481198"/>
            <a:ext cx="9249803" cy="2565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2527" y="2819526"/>
            <a:ext cx="9969436" cy="2534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0109" y="3151758"/>
            <a:ext cx="6809841" cy="2565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2230" y="3615054"/>
            <a:ext cx="9771900" cy="2565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9230" y="3953383"/>
            <a:ext cx="9485528" cy="2534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532746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9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9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9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59871" y="6047892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6697" y="526923"/>
            <a:ext cx="8656828" cy="50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0689" y="1173733"/>
            <a:ext cx="2711958" cy="444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68220" y="321309"/>
            <a:ext cx="8654415" cy="138747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71165" marR="5080" indent="-2958465">
              <a:lnSpc>
                <a:spcPts val="5080"/>
              </a:lnSpc>
              <a:spcBef>
                <a:spcPts val="740"/>
              </a:spcBef>
            </a:pPr>
            <a:r>
              <a:rPr u="none" spc="-114" dirty="0">
                <a:latin typeface="Times New Roman"/>
                <a:cs typeface="Times New Roman"/>
              </a:rPr>
              <a:t>TIPOS</a:t>
            </a:r>
            <a:r>
              <a:rPr u="none" spc="-15" dirty="0">
                <a:latin typeface="Times New Roman"/>
                <a:cs typeface="Times New Roman"/>
              </a:rPr>
              <a:t> </a:t>
            </a:r>
            <a:r>
              <a:rPr u="none" spc="-250" dirty="0">
                <a:latin typeface="Times New Roman"/>
                <a:cs typeface="Times New Roman"/>
              </a:rPr>
              <a:t>DE</a:t>
            </a:r>
            <a:r>
              <a:rPr u="none" spc="-10" dirty="0">
                <a:latin typeface="Times New Roman"/>
                <a:cs typeface="Times New Roman"/>
              </a:rPr>
              <a:t> </a:t>
            </a:r>
            <a:r>
              <a:rPr u="none" spc="-155" dirty="0">
                <a:latin typeface="Times New Roman"/>
                <a:cs typeface="Times New Roman"/>
              </a:rPr>
              <a:t>PROBLEMAS</a:t>
            </a:r>
            <a:r>
              <a:rPr u="none" spc="-40" dirty="0">
                <a:latin typeface="Times New Roman"/>
                <a:cs typeface="Times New Roman"/>
              </a:rPr>
              <a:t> </a:t>
            </a:r>
            <a:r>
              <a:rPr u="none" spc="-70" dirty="0">
                <a:latin typeface="Times New Roman"/>
                <a:cs typeface="Times New Roman"/>
              </a:rPr>
              <a:t>AL</a:t>
            </a:r>
            <a:r>
              <a:rPr u="none" spc="-15" dirty="0">
                <a:latin typeface="Times New Roman"/>
                <a:cs typeface="Times New Roman"/>
              </a:rPr>
              <a:t> </a:t>
            </a:r>
            <a:r>
              <a:rPr u="none" spc="-140" dirty="0">
                <a:latin typeface="Times New Roman"/>
                <a:cs typeface="Times New Roman"/>
              </a:rPr>
              <a:t>USAR </a:t>
            </a:r>
            <a:r>
              <a:rPr u="none" spc="-1160" dirty="0">
                <a:latin typeface="Times New Roman"/>
                <a:cs typeface="Times New Roman"/>
              </a:rPr>
              <a:t> </a:t>
            </a:r>
            <a:r>
              <a:rPr spc="-204" dirty="0">
                <a:latin typeface="Times New Roman"/>
                <a:cs typeface="Times New Roman"/>
              </a:rPr>
              <a:t>INTERNET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3189" y="1934591"/>
            <a:ext cx="3804793" cy="2566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0842" y="2365882"/>
            <a:ext cx="2801111" cy="25666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9380" y="2800350"/>
            <a:ext cx="7044055" cy="2534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0842" y="3233166"/>
            <a:ext cx="2200656" cy="1954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9380" y="3664458"/>
            <a:ext cx="7621651" cy="2534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" y="4095750"/>
            <a:ext cx="3424936" cy="2534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0842" y="4525390"/>
            <a:ext cx="6926580" cy="25666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10842" y="4959858"/>
            <a:ext cx="5538215" cy="25349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45539" y="1915160"/>
            <a:ext cx="206375" cy="3723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7B0050"/>
                </a:solidFill>
                <a:latin typeface="Wingdings"/>
                <a:cs typeface="Wingdings"/>
              </a:rPr>
              <a:t>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600" spc="-5" dirty="0">
                <a:solidFill>
                  <a:srgbClr val="7B0050"/>
                </a:solidFill>
                <a:latin typeface="Wingdings"/>
                <a:cs typeface="Wingdings"/>
              </a:rPr>
              <a:t>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600" spc="-5" dirty="0">
                <a:solidFill>
                  <a:srgbClr val="7B0050"/>
                </a:solidFill>
                <a:latin typeface="Wingdings"/>
                <a:cs typeface="Wingdings"/>
              </a:rPr>
              <a:t>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1600" spc="-5" dirty="0">
                <a:solidFill>
                  <a:srgbClr val="7B0050"/>
                </a:solidFill>
                <a:latin typeface="Wingdings"/>
                <a:cs typeface="Wingdings"/>
              </a:rPr>
              <a:t>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600" spc="-5" dirty="0">
                <a:solidFill>
                  <a:srgbClr val="7B0050"/>
                </a:solidFill>
                <a:latin typeface="Wingdings"/>
                <a:cs typeface="Wingdings"/>
              </a:rPr>
              <a:t>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600" spc="-5" dirty="0">
                <a:solidFill>
                  <a:srgbClr val="7B0050"/>
                </a:solidFill>
                <a:latin typeface="Wingdings"/>
                <a:cs typeface="Wingdings"/>
              </a:rPr>
              <a:t>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1600" spc="-5" dirty="0">
                <a:solidFill>
                  <a:srgbClr val="7B0050"/>
                </a:solidFill>
                <a:latin typeface="Wingdings"/>
                <a:cs typeface="Wingdings"/>
              </a:rPr>
              <a:t>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600" spc="-5" dirty="0">
                <a:solidFill>
                  <a:srgbClr val="7B0050"/>
                </a:solidFill>
                <a:latin typeface="Wingdings"/>
                <a:cs typeface="Wingdings"/>
              </a:rPr>
              <a:t></a:t>
            </a:r>
            <a:endParaRPr sz="16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600" spc="-5" dirty="0">
                <a:solidFill>
                  <a:srgbClr val="7B0050"/>
                </a:solidFill>
                <a:latin typeface="Wingdings"/>
                <a:cs typeface="Wingdings"/>
              </a:rPr>
              <a:t></a:t>
            </a:r>
            <a:endParaRPr sz="1600">
              <a:latin typeface="Wingdings"/>
              <a:cs typeface="Wingding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87602" y="5403215"/>
            <a:ext cx="1678304" cy="24140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532746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59871" y="6047892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4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7989" y="1632997"/>
            <a:ext cx="4539354" cy="26909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8334" y="750823"/>
            <a:ext cx="3268853" cy="5883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6270" y="619709"/>
            <a:ext cx="3300729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265" dirty="0">
                <a:latin typeface="Times New Roman"/>
                <a:cs typeface="Times New Roman"/>
              </a:rPr>
              <a:t>ANTIV</a:t>
            </a:r>
            <a:r>
              <a:rPr sz="5200" spc="-160" dirty="0">
                <a:latin typeface="Times New Roman"/>
                <a:cs typeface="Times New Roman"/>
              </a:rPr>
              <a:t>I</a:t>
            </a:r>
            <a:r>
              <a:rPr sz="5200" spc="-265" dirty="0">
                <a:latin typeface="Times New Roman"/>
                <a:cs typeface="Times New Roman"/>
              </a:rPr>
              <a:t>RUS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230" y="1612391"/>
            <a:ext cx="10036187" cy="2566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0109" y="1950847"/>
            <a:ext cx="2093061" cy="2534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1100" y="2409444"/>
            <a:ext cx="9717278" cy="25666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2527" y="2747898"/>
            <a:ext cx="9453943" cy="2534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82230" y="3211195"/>
            <a:ext cx="9625723" cy="2534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2230" y="3546475"/>
            <a:ext cx="9243707" cy="2534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2527" y="3878579"/>
            <a:ext cx="9945941" cy="25666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2527" y="4217034"/>
            <a:ext cx="1548955" cy="19545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10545" y="6056426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4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0696" y="696976"/>
            <a:ext cx="5591175" cy="5326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2221" y="577037"/>
            <a:ext cx="561403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>
                <a:latin typeface="Times New Roman"/>
                <a:cs typeface="Times New Roman"/>
              </a:rPr>
              <a:t>TIPOS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250" dirty="0">
                <a:latin typeface="Times New Roman"/>
                <a:cs typeface="Times New Roman"/>
              </a:rPr>
              <a:t>DE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220" dirty="0">
                <a:latin typeface="Times New Roman"/>
                <a:cs typeface="Times New Roman"/>
              </a:rPr>
              <a:t>ANTIVIRUS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73399" y="1368552"/>
            <a:ext cx="9958705" cy="793115"/>
            <a:chOff x="1173399" y="1368552"/>
            <a:chExt cx="9958705" cy="7931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399" y="1627163"/>
              <a:ext cx="173122" cy="1843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683" y="1625346"/>
              <a:ext cx="148005" cy="1600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100" y="1368552"/>
              <a:ext cx="3641598" cy="7338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220" y="1556766"/>
              <a:ext cx="3245358" cy="3135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86840" y="1634108"/>
              <a:ext cx="3272790" cy="198120"/>
            </a:xfrm>
            <a:custGeom>
              <a:avLst/>
              <a:gdLst/>
              <a:ahLst/>
              <a:cxnLst/>
              <a:rect l="l" t="t" r="r" b="b"/>
              <a:pathLst>
                <a:path w="3272790" h="198119">
                  <a:moveTo>
                    <a:pt x="3204972" y="181229"/>
                  </a:moveTo>
                  <a:lnTo>
                    <a:pt x="0" y="181229"/>
                  </a:lnTo>
                  <a:lnTo>
                    <a:pt x="0" y="197993"/>
                  </a:lnTo>
                  <a:lnTo>
                    <a:pt x="3204972" y="197993"/>
                  </a:lnTo>
                  <a:lnTo>
                    <a:pt x="3204972" y="181229"/>
                  </a:lnTo>
                  <a:close/>
                </a:path>
                <a:path w="3272790" h="198119">
                  <a:moveTo>
                    <a:pt x="3272409" y="136398"/>
                  </a:moveTo>
                  <a:lnTo>
                    <a:pt x="3270758" y="132207"/>
                  </a:lnTo>
                  <a:lnTo>
                    <a:pt x="3264154" y="124841"/>
                  </a:lnTo>
                  <a:lnTo>
                    <a:pt x="3259836" y="123063"/>
                  </a:lnTo>
                  <a:lnTo>
                    <a:pt x="3249295" y="123063"/>
                  </a:lnTo>
                  <a:lnTo>
                    <a:pt x="3244977" y="124841"/>
                  </a:lnTo>
                  <a:lnTo>
                    <a:pt x="3238373" y="132207"/>
                  </a:lnTo>
                  <a:lnTo>
                    <a:pt x="3236722" y="136398"/>
                  </a:lnTo>
                  <a:lnTo>
                    <a:pt x="3236722" y="145542"/>
                  </a:lnTo>
                  <a:lnTo>
                    <a:pt x="3238373" y="149733"/>
                  </a:lnTo>
                  <a:lnTo>
                    <a:pt x="3241675" y="153289"/>
                  </a:lnTo>
                  <a:lnTo>
                    <a:pt x="3244977" y="156972"/>
                  </a:lnTo>
                  <a:lnTo>
                    <a:pt x="3249295" y="158750"/>
                  </a:lnTo>
                  <a:lnTo>
                    <a:pt x="3259836" y="158750"/>
                  </a:lnTo>
                  <a:lnTo>
                    <a:pt x="3264154" y="156972"/>
                  </a:lnTo>
                  <a:lnTo>
                    <a:pt x="3267456" y="153289"/>
                  </a:lnTo>
                  <a:lnTo>
                    <a:pt x="3270758" y="149733"/>
                  </a:lnTo>
                  <a:lnTo>
                    <a:pt x="3272409" y="145542"/>
                  </a:lnTo>
                  <a:lnTo>
                    <a:pt x="3272409" y="136398"/>
                  </a:lnTo>
                  <a:close/>
                </a:path>
                <a:path w="3272790" h="198119">
                  <a:moveTo>
                    <a:pt x="3272409" y="13335"/>
                  </a:moveTo>
                  <a:lnTo>
                    <a:pt x="3270758" y="9144"/>
                  </a:lnTo>
                  <a:lnTo>
                    <a:pt x="3264154" y="1778"/>
                  </a:lnTo>
                  <a:lnTo>
                    <a:pt x="3259836" y="0"/>
                  </a:lnTo>
                  <a:lnTo>
                    <a:pt x="3249295" y="0"/>
                  </a:lnTo>
                  <a:lnTo>
                    <a:pt x="3244977" y="1778"/>
                  </a:lnTo>
                  <a:lnTo>
                    <a:pt x="3238373" y="9144"/>
                  </a:lnTo>
                  <a:lnTo>
                    <a:pt x="3236722" y="13335"/>
                  </a:lnTo>
                  <a:lnTo>
                    <a:pt x="3236722" y="22606"/>
                  </a:lnTo>
                  <a:lnTo>
                    <a:pt x="3238373" y="26670"/>
                  </a:lnTo>
                  <a:lnTo>
                    <a:pt x="3241675" y="30226"/>
                  </a:lnTo>
                  <a:lnTo>
                    <a:pt x="3244977" y="33909"/>
                  </a:lnTo>
                  <a:lnTo>
                    <a:pt x="3249295" y="35687"/>
                  </a:lnTo>
                  <a:lnTo>
                    <a:pt x="3259836" y="35687"/>
                  </a:lnTo>
                  <a:lnTo>
                    <a:pt x="3264154" y="33909"/>
                  </a:lnTo>
                  <a:lnTo>
                    <a:pt x="3267456" y="30226"/>
                  </a:lnTo>
                  <a:lnTo>
                    <a:pt x="3270758" y="26670"/>
                  </a:lnTo>
                  <a:lnTo>
                    <a:pt x="3272409" y="22606"/>
                  </a:lnTo>
                  <a:lnTo>
                    <a:pt x="3272409" y="13335"/>
                  </a:lnTo>
                  <a:close/>
                </a:path>
              </a:pathLst>
            </a:custGeom>
            <a:solidFill>
              <a:srgbClr val="1F134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0534" y="1605915"/>
              <a:ext cx="6160643" cy="242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0302" y="1918335"/>
              <a:ext cx="9731375" cy="24282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0175" y="2207895"/>
            <a:ext cx="9831578" cy="242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0175" y="2500376"/>
            <a:ext cx="9037066" cy="23990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173399" y="2787014"/>
            <a:ext cx="10018395" cy="1055370"/>
            <a:chOff x="1173399" y="2787014"/>
            <a:chExt cx="10018395" cy="1055370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8429" y="2787014"/>
              <a:ext cx="5257673" cy="242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399" y="3309659"/>
              <a:ext cx="173122" cy="1843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683" y="3307841"/>
              <a:ext cx="148005" cy="1600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1100" y="3051047"/>
              <a:ext cx="4174998" cy="73380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9220" y="3219449"/>
              <a:ext cx="3778757" cy="3276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86840" y="3497833"/>
              <a:ext cx="3738879" cy="17145"/>
            </a:xfrm>
            <a:custGeom>
              <a:avLst/>
              <a:gdLst/>
              <a:ahLst/>
              <a:cxnLst/>
              <a:rect l="l" t="t" r="r" b="b"/>
              <a:pathLst>
                <a:path w="3738879" h="17145">
                  <a:moveTo>
                    <a:pt x="3738372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3738372" y="16763"/>
                  </a:lnTo>
                  <a:lnTo>
                    <a:pt x="3738372" y="0"/>
                  </a:lnTo>
                  <a:close/>
                </a:path>
              </a:pathLst>
            </a:custGeom>
            <a:solidFill>
              <a:srgbClr val="1F134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16397" y="3288410"/>
              <a:ext cx="5975223" cy="2428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175" y="3602227"/>
              <a:ext cx="8918829" cy="239903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173399" y="3891788"/>
            <a:ext cx="10067925" cy="1054100"/>
            <a:chOff x="1173399" y="3891788"/>
            <a:chExt cx="10067925" cy="1054100"/>
          </a:xfrm>
        </p:grpSpPr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5984" y="3891788"/>
              <a:ext cx="9845167" cy="2399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399" y="4411511"/>
              <a:ext cx="173122" cy="1843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683" y="4409694"/>
              <a:ext cx="148005" cy="1600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1100" y="4152900"/>
              <a:ext cx="5001006" cy="73380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9220" y="4325239"/>
              <a:ext cx="4604765" cy="3237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86840" y="4599686"/>
              <a:ext cx="4564380" cy="17145"/>
            </a:xfrm>
            <a:custGeom>
              <a:avLst/>
              <a:gdLst/>
              <a:ahLst/>
              <a:cxnLst/>
              <a:rect l="l" t="t" r="r" b="b"/>
              <a:pathLst>
                <a:path w="4564380" h="17145">
                  <a:moveTo>
                    <a:pt x="4564380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4564380" y="16763"/>
                  </a:lnTo>
                  <a:lnTo>
                    <a:pt x="4564380" y="0"/>
                  </a:lnTo>
                  <a:close/>
                </a:path>
              </a:pathLst>
            </a:custGeom>
            <a:solidFill>
              <a:srgbClr val="1F134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63158" y="4390263"/>
              <a:ext cx="5182235" cy="2428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0302" y="4705604"/>
              <a:ext cx="9707118" cy="239902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95983" y="4995164"/>
            <a:ext cx="9483979" cy="239903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23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23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23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24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10545" y="6056426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25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3816" y="857377"/>
            <a:ext cx="1685788" cy="5955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0890" y="768172"/>
            <a:ext cx="1764664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100" dirty="0"/>
              <a:t>Índice</a:t>
            </a:r>
            <a:endParaRPr sz="5200"/>
          </a:p>
        </p:txBody>
      </p:sp>
      <p:sp>
        <p:nvSpPr>
          <p:cNvPr id="4" name="object 4"/>
          <p:cNvSpPr txBox="1"/>
          <p:nvPr/>
        </p:nvSpPr>
        <p:spPr>
          <a:xfrm>
            <a:off x="3831463" y="2073046"/>
            <a:ext cx="4753610" cy="388366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582295" indent="-229235">
              <a:lnSpc>
                <a:spcPct val="100000"/>
              </a:lnSpc>
              <a:spcBef>
                <a:spcPts val="830"/>
              </a:spcBef>
              <a:buClr>
                <a:srgbClr val="E3DEF6"/>
              </a:buClr>
              <a:buSzPct val="79545"/>
              <a:buFont typeface="Wingdings"/>
              <a:buChar char=""/>
              <a:tabLst>
                <a:tab pos="582930" algn="l"/>
              </a:tabLst>
            </a:pPr>
            <a:r>
              <a:rPr sz="2200" u="heavy" spc="7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3" action="ppaction://hlinksldjump"/>
              </a:rPr>
              <a:t>Generación</a:t>
            </a:r>
            <a:r>
              <a:rPr sz="2200" u="heavy" spc="-15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2200" u="heavy" spc="1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3" action="ppaction://hlinksldjump"/>
              </a:rPr>
              <a:t>de</a:t>
            </a:r>
            <a:r>
              <a:rPr sz="2200" u="heavy" spc="-15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2200" u="heavy" spc="7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3" action="ppaction://hlinksldjump"/>
              </a:rPr>
              <a:t>computadoras</a:t>
            </a:r>
            <a:endParaRPr sz="2200">
              <a:latin typeface="Tahoma"/>
              <a:cs typeface="Tahoma"/>
            </a:endParaRPr>
          </a:p>
          <a:p>
            <a:pPr marL="1544320" lvl="1" indent="-228600">
              <a:lnSpc>
                <a:spcPct val="100000"/>
              </a:lnSpc>
              <a:spcBef>
                <a:spcPts val="735"/>
              </a:spcBef>
              <a:buClr>
                <a:srgbClr val="E3DEF6"/>
              </a:buClr>
              <a:buSzPct val="79545"/>
              <a:buFont typeface="Wingdings"/>
              <a:buChar char=""/>
              <a:tabLst>
                <a:tab pos="1544320" algn="l"/>
              </a:tabLst>
            </a:pPr>
            <a:r>
              <a:rPr sz="2200" u="heavy" spc="-7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 action="ppaction://hlinksldjump"/>
              </a:rPr>
              <a:t>R</a:t>
            </a:r>
            <a:r>
              <a:rPr sz="2200" u="heavy" spc="13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 action="ppaction://hlinksldjump"/>
              </a:rPr>
              <a:t>e</a:t>
            </a:r>
            <a:r>
              <a:rPr sz="2200" u="heavy" spc="14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 action="ppaction://hlinksldjump"/>
              </a:rPr>
              <a:t>d</a:t>
            </a:r>
            <a:r>
              <a:rPr sz="2200" u="heavy" spc="9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 action="ppaction://hlinksldjump"/>
              </a:rPr>
              <a:t>e</a:t>
            </a:r>
            <a:r>
              <a:rPr sz="2200" u="heavy" spc="-1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 action="ppaction://hlinksldjump"/>
              </a:rPr>
              <a:t>s</a:t>
            </a:r>
            <a:r>
              <a:rPr sz="2200" u="heavy" spc="-15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2200" u="heavy" spc="8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 action="ppaction://hlinksldjump"/>
              </a:rPr>
              <a:t>Soc</a:t>
            </a:r>
            <a:r>
              <a:rPr sz="2200" u="heavy" spc="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 action="ppaction://hlinksldjump"/>
              </a:rPr>
              <a:t>i</a:t>
            </a:r>
            <a:r>
              <a:rPr sz="2200" u="heavy" spc="3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 action="ppaction://hlinksldjump"/>
              </a:rPr>
              <a:t>ales</a:t>
            </a:r>
            <a:endParaRPr sz="2200">
              <a:latin typeface="Tahoma"/>
              <a:cs typeface="Tahoma"/>
            </a:endParaRPr>
          </a:p>
          <a:p>
            <a:pPr marL="2002789" lvl="2" indent="-229235">
              <a:lnSpc>
                <a:spcPct val="100000"/>
              </a:lnSpc>
              <a:spcBef>
                <a:spcPts val="730"/>
              </a:spcBef>
              <a:buClr>
                <a:srgbClr val="E3DEF6"/>
              </a:buClr>
              <a:buSzPct val="79545"/>
              <a:buFont typeface="Wingdings"/>
              <a:buChar char=""/>
              <a:tabLst>
                <a:tab pos="2003425" algn="l"/>
              </a:tabLst>
            </a:pPr>
            <a:r>
              <a:rPr sz="2200" u="heavy" spc="-2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Intranet</a:t>
            </a:r>
            <a:endParaRPr sz="2200">
              <a:latin typeface="Tahoma"/>
              <a:cs typeface="Tahoma"/>
            </a:endParaRPr>
          </a:p>
          <a:p>
            <a:pPr marL="1969135" lvl="2" indent="-229235">
              <a:lnSpc>
                <a:spcPct val="100000"/>
              </a:lnSpc>
              <a:spcBef>
                <a:spcPts val="745"/>
              </a:spcBef>
              <a:buClr>
                <a:srgbClr val="E3DEF6"/>
              </a:buClr>
              <a:buSzPct val="79545"/>
              <a:buFont typeface="Wingdings"/>
              <a:buChar char=""/>
              <a:tabLst>
                <a:tab pos="1969770" algn="l"/>
              </a:tabLst>
            </a:pPr>
            <a:r>
              <a:rPr sz="2200" u="heavy" spc="1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</a:rPr>
              <a:t>Extranet</a:t>
            </a:r>
            <a:endParaRPr sz="2200">
              <a:latin typeface="Tahoma"/>
              <a:cs typeface="Tahoma"/>
            </a:endParaRPr>
          </a:p>
          <a:p>
            <a:pPr marL="1960245" lvl="2" indent="-229235">
              <a:lnSpc>
                <a:spcPct val="100000"/>
              </a:lnSpc>
              <a:spcBef>
                <a:spcPts val="735"/>
              </a:spcBef>
              <a:buClr>
                <a:srgbClr val="E3DEF6"/>
              </a:buClr>
              <a:buSzPct val="79545"/>
              <a:buFont typeface="Wingdings"/>
              <a:buChar char=""/>
              <a:tabLst>
                <a:tab pos="1960880" algn="l"/>
              </a:tabLst>
            </a:pPr>
            <a:r>
              <a:rPr sz="2200" u="heavy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W</a:t>
            </a:r>
            <a:r>
              <a:rPr sz="2200" u="heavy" spc="9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e</a:t>
            </a:r>
            <a:r>
              <a:rPr sz="2200" u="heavy" spc="18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b</a:t>
            </a:r>
            <a:r>
              <a:rPr sz="2200" u="heavy" spc="-13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 </a:t>
            </a:r>
            <a:r>
              <a:rPr sz="2200" u="heavy" spc="1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2.0</a:t>
            </a:r>
            <a:endParaRPr sz="2200">
              <a:latin typeface="Tahoma"/>
              <a:cs typeface="Tahoma"/>
            </a:endParaRPr>
          </a:p>
          <a:p>
            <a:pPr marL="1960245" lvl="2" indent="-229235">
              <a:lnSpc>
                <a:spcPct val="100000"/>
              </a:lnSpc>
              <a:spcBef>
                <a:spcPts val="730"/>
              </a:spcBef>
              <a:buClr>
                <a:srgbClr val="E3DEF6"/>
              </a:buClr>
              <a:buSzPct val="79545"/>
              <a:buFont typeface="Wingdings"/>
              <a:buChar char=""/>
              <a:tabLst>
                <a:tab pos="1960880" algn="l"/>
              </a:tabLst>
            </a:pPr>
            <a:r>
              <a:rPr sz="2200" u="heavy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W</a:t>
            </a:r>
            <a:r>
              <a:rPr sz="2200" u="heavy" spc="9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e</a:t>
            </a:r>
            <a:r>
              <a:rPr sz="2200" u="heavy" spc="18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b</a:t>
            </a:r>
            <a:r>
              <a:rPr sz="2200" u="heavy" spc="-13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 </a:t>
            </a:r>
            <a:r>
              <a:rPr sz="2200" u="heavy" spc="1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3.0</a:t>
            </a:r>
            <a:endParaRPr sz="22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Clr>
                <a:srgbClr val="E3DEF6"/>
              </a:buClr>
              <a:buSzPct val="79545"/>
              <a:buFont typeface="Wingdings"/>
              <a:buChar char=""/>
              <a:tabLst>
                <a:tab pos="241300" algn="l"/>
              </a:tabLst>
            </a:pPr>
            <a:r>
              <a:rPr sz="2200" u="heavy" spc="6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Tipos</a:t>
            </a:r>
            <a:r>
              <a:rPr sz="2200" u="heavy" spc="-13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 </a:t>
            </a:r>
            <a:r>
              <a:rPr sz="2200" u="heavy" spc="13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de</a:t>
            </a:r>
            <a:r>
              <a:rPr sz="2200" u="heavy" spc="-1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 </a:t>
            </a:r>
            <a:r>
              <a:rPr sz="2200" u="heavy" spc="7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problemas</a:t>
            </a:r>
            <a:r>
              <a:rPr sz="2200" u="heavy" spc="-15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 </a:t>
            </a:r>
            <a:r>
              <a:rPr sz="2200" u="heavy" spc="3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al</a:t>
            </a:r>
            <a:r>
              <a:rPr sz="2200" u="heavy" spc="-1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 </a:t>
            </a:r>
            <a:r>
              <a:rPr sz="2200" u="heavy" spc="1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usar</a:t>
            </a:r>
            <a:r>
              <a:rPr sz="2200" u="heavy" spc="-14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 </a:t>
            </a:r>
            <a:r>
              <a:rPr sz="2200" u="heavy" spc="2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internet</a:t>
            </a:r>
            <a:endParaRPr sz="2200">
              <a:latin typeface="Tahoma"/>
              <a:cs typeface="Tahoma"/>
            </a:endParaRPr>
          </a:p>
          <a:p>
            <a:pPr marL="1938655" lvl="1" indent="-229235">
              <a:lnSpc>
                <a:spcPct val="100000"/>
              </a:lnSpc>
              <a:spcBef>
                <a:spcPts val="735"/>
              </a:spcBef>
              <a:buClr>
                <a:srgbClr val="E3DEF6"/>
              </a:buClr>
              <a:buSzPct val="79545"/>
              <a:buFont typeface="Wingdings"/>
              <a:buChar char=""/>
              <a:tabLst>
                <a:tab pos="1939289" algn="l"/>
              </a:tabLst>
            </a:pPr>
            <a:r>
              <a:rPr sz="2200" u="heavy" spc="3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9" action="ppaction://hlinksldjump"/>
              </a:rPr>
              <a:t>Antivirus</a:t>
            </a:r>
            <a:endParaRPr sz="2200">
              <a:latin typeface="Tahoma"/>
              <a:cs typeface="Tahoma"/>
            </a:endParaRPr>
          </a:p>
          <a:p>
            <a:pPr marL="1762125" indent="-229235">
              <a:lnSpc>
                <a:spcPct val="100000"/>
              </a:lnSpc>
              <a:spcBef>
                <a:spcPts val="730"/>
              </a:spcBef>
              <a:buClr>
                <a:srgbClr val="E3DEF6"/>
              </a:buClr>
              <a:buSzPct val="79545"/>
              <a:buFont typeface="Wingdings"/>
              <a:buChar char=""/>
              <a:tabLst>
                <a:tab pos="1762760" algn="l"/>
              </a:tabLst>
            </a:pPr>
            <a:r>
              <a:rPr sz="2200" u="heavy" spc="5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Bibliografía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4320" y="5962294"/>
            <a:ext cx="587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8477FD"/>
                </a:solidFill>
                <a:uFill>
                  <a:solidFill>
                    <a:srgbClr val="8477FD"/>
                  </a:solidFill>
                </a:uFill>
                <a:latin typeface="Tahoma"/>
                <a:cs typeface="Tahoma"/>
                <a:hlinkClick r:id="rId11" action="ppaction://hlinksldjump"/>
              </a:rPr>
              <a:t>Inic</a:t>
            </a:r>
            <a:r>
              <a:rPr sz="1800" u="sng" dirty="0">
                <a:solidFill>
                  <a:srgbClr val="8477FD"/>
                </a:solidFill>
                <a:uFill>
                  <a:solidFill>
                    <a:srgbClr val="8477FD"/>
                  </a:solidFill>
                </a:uFill>
                <a:latin typeface="Tahoma"/>
                <a:cs typeface="Tahoma"/>
                <a:hlinkClick r:id="rId11" action="ppaction://hlinksldjump"/>
              </a:rPr>
              <a:t>i</a:t>
            </a:r>
            <a:r>
              <a:rPr sz="1800" u="sng" spc="120" dirty="0">
                <a:solidFill>
                  <a:srgbClr val="8477FD"/>
                </a:solidFill>
                <a:uFill>
                  <a:solidFill>
                    <a:srgbClr val="8477FD"/>
                  </a:solidFill>
                </a:uFill>
                <a:latin typeface="Tahoma"/>
                <a:cs typeface="Tahoma"/>
                <a:hlinkClick r:id="rId11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09201" y="5962294"/>
            <a:ext cx="107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1628" y="666369"/>
            <a:ext cx="2907156" cy="6186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Bibliografía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413" y="1538224"/>
            <a:ext cx="134366" cy="797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413" y="1999995"/>
            <a:ext cx="134366" cy="797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413" y="2463292"/>
            <a:ext cx="134366" cy="797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413" y="3260344"/>
            <a:ext cx="134366" cy="797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0413" y="3722115"/>
            <a:ext cx="134366" cy="797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413" y="4185411"/>
            <a:ext cx="134366" cy="797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51500"/>
              </a:lnSpc>
              <a:spcBef>
                <a:spcPts val="100"/>
              </a:spcBef>
            </a:pPr>
            <a:r>
              <a:rPr spc="-120" dirty="0">
                <a:hlinkClick r:id="rId5"/>
              </a:rPr>
              <a:t> </a:t>
            </a:r>
            <a:r>
              <a:rPr spc="35" dirty="0">
                <a:hlinkClick r:id="rId5"/>
              </a:rPr>
              <a:t>http://www.definicionabc.com/tecnología/antivirus.php </a:t>
            </a:r>
            <a:r>
              <a:rPr u="none" spc="40" dirty="0"/>
              <a:t> </a:t>
            </a:r>
            <a:r>
              <a:rPr spc="20" dirty="0">
                <a:hlinkClick r:id="rId5"/>
              </a:rPr>
              <a:t>http://www.reconectarse.com.ar/tratamiento/riesgos-de-las-redes-sociales/</a:t>
            </a:r>
          </a:p>
          <a:p>
            <a:pPr marL="12700" marR="5080">
              <a:lnSpc>
                <a:spcPct val="110000"/>
              </a:lnSpc>
              <a:spcBef>
                <a:spcPts val="1010"/>
              </a:spcBef>
            </a:pPr>
            <a:r>
              <a:rPr spc="40" dirty="0">
                <a:hlinkClick r:id="rId5"/>
              </a:rPr>
              <a:t>http://www.google.com/amp/s/gaptain.com/blog/los-8-principales-riesgos-en- </a:t>
            </a:r>
            <a:r>
              <a:rPr u="none" spc="-610" dirty="0"/>
              <a:t> </a:t>
            </a:r>
            <a:r>
              <a:rPr spc="25" dirty="0">
                <a:hlinkClick r:id="rId5"/>
              </a:rPr>
              <a:t>internet-para-ninos-y-adolescentes/</a:t>
            </a: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pc="20" dirty="0">
                <a:hlinkClick r:id="rId5"/>
              </a:rPr>
              <a:t>http://www.definicion.de/web-3-0/</a:t>
            </a: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pc="35" dirty="0">
                <a:hlinkClick r:id="rId5"/>
              </a:rPr>
              <a:t>http://www.concepto.de/generaciones-de-las-computadoras/</a:t>
            </a: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pc="20" dirty="0">
                <a:hlinkClick r:id="rId5"/>
              </a:rPr>
              <a:t>http://www.rdstation.com/es/redes-sociales/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4638" y="682218"/>
            <a:ext cx="9723755" cy="1412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90"/>
              </a:spcBef>
            </a:pPr>
            <a:r>
              <a:rPr sz="2000" u="sng" spc="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2"/>
              </a:rPr>
              <a:t>http://www.redeszone.net/tutoriales/redes-cable/diferencias-intranet-extranet/amp/ </a:t>
            </a:r>
            <a:r>
              <a:rPr sz="2000" spc="-610" dirty="0">
                <a:solidFill>
                  <a:srgbClr val="F8009F"/>
                </a:solidFill>
                <a:latin typeface="Tahoma"/>
                <a:cs typeface="Tahoma"/>
              </a:rPr>
              <a:t> </a:t>
            </a:r>
            <a:r>
              <a:rPr sz="2000" u="sng" spc="1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3"/>
              </a:rPr>
              <a:t>http://www.incuatro.com/tipos-de-antivirus/ </a:t>
            </a:r>
            <a:r>
              <a:rPr sz="2000" spc="20" dirty="0">
                <a:solidFill>
                  <a:srgbClr val="F8009F"/>
                </a:solidFill>
                <a:latin typeface="Tahoma"/>
                <a:cs typeface="Tahoma"/>
              </a:rPr>
              <a:t> </a:t>
            </a:r>
            <a:r>
              <a:rPr sz="2000" u="sng" spc="2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4"/>
              </a:rPr>
              <a:t>http://www.rockcontent.com/es/blog/que-son-las-redes-sociales/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56850" y="5888532"/>
            <a:ext cx="587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7565" y="453390"/>
            <a:ext cx="2894584" cy="5242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4041" y="358266"/>
            <a:ext cx="288353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pc="-204" dirty="0">
                <a:latin typeface="Times New Roman"/>
                <a:cs typeface="Times New Roman"/>
              </a:rPr>
              <a:t>SUBí</a:t>
            </a:r>
            <a:r>
              <a:rPr spc="-280" dirty="0">
                <a:latin typeface="Times New Roman"/>
                <a:cs typeface="Times New Roman"/>
              </a:rPr>
              <a:t>N</a:t>
            </a:r>
            <a:r>
              <a:rPr spc="-260" dirty="0">
                <a:latin typeface="Times New Roman"/>
                <a:cs typeface="Times New Roman"/>
              </a:rPr>
              <a:t>DICE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9641" y="1492122"/>
            <a:ext cx="3149218" cy="2277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6853" y="4559934"/>
            <a:ext cx="1541906" cy="17551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155435" y="5387721"/>
            <a:ext cx="842644" cy="146050"/>
          </a:xfrm>
          <a:custGeom>
            <a:avLst/>
            <a:gdLst/>
            <a:ahLst/>
            <a:cxnLst/>
            <a:rect l="l" t="t" r="r" b="b"/>
            <a:pathLst>
              <a:path w="842645" h="146050">
                <a:moveTo>
                  <a:pt x="76326" y="0"/>
                </a:moveTo>
                <a:lnTo>
                  <a:pt x="62102" y="0"/>
                </a:lnTo>
                <a:lnTo>
                  <a:pt x="0" y="143509"/>
                </a:lnTo>
                <a:lnTo>
                  <a:pt x="16128" y="143509"/>
                </a:lnTo>
                <a:lnTo>
                  <a:pt x="31750" y="105790"/>
                </a:lnTo>
                <a:lnTo>
                  <a:pt x="121732" y="105790"/>
                </a:lnTo>
                <a:lnTo>
                  <a:pt x="116009" y="92455"/>
                </a:lnTo>
                <a:lnTo>
                  <a:pt x="37211" y="92455"/>
                </a:lnTo>
                <a:lnTo>
                  <a:pt x="68834" y="16255"/>
                </a:lnTo>
                <a:lnTo>
                  <a:pt x="83304" y="16255"/>
                </a:lnTo>
                <a:lnTo>
                  <a:pt x="76326" y="0"/>
                </a:lnTo>
                <a:close/>
              </a:path>
              <a:path w="842645" h="146050">
                <a:moveTo>
                  <a:pt x="121732" y="105790"/>
                </a:moveTo>
                <a:lnTo>
                  <a:pt x="105917" y="105790"/>
                </a:lnTo>
                <a:lnTo>
                  <a:pt x="121665" y="143509"/>
                </a:lnTo>
                <a:lnTo>
                  <a:pt x="137922" y="143509"/>
                </a:lnTo>
                <a:lnTo>
                  <a:pt x="121732" y="105790"/>
                </a:lnTo>
                <a:close/>
              </a:path>
              <a:path w="842645" h="146050">
                <a:moveTo>
                  <a:pt x="83304" y="16255"/>
                </a:moveTo>
                <a:lnTo>
                  <a:pt x="68834" y="16255"/>
                </a:lnTo>
                <a:lnTo>
                  <a:pt x="100456" y="92455"/>
                </a:lnTo>
                <a:lnTo>
                  <a:pt x="116009" y="92455"/>
                </a:lnTo>
                <a:lnTo>
                  <a:pt x="83304" y="16255"/>
                </a:lnTo>
                <a:close/>
              </a:path>
              <a:path w="842645" h="146050">
                <a:moveTo>
                  <a:pt x="170434" y="48767"/>
                </a:moveTo>
                <a:lnTo>
                  <a:pt x="157225" y="48767"/>
                </a:lnTo>
                <a:lnTo>
                  <a:pt x="157503" y="52282"/>
                </a:lnTo>
                <a:lnTo>
                  <a:pt x="157681" y="54863"/>
                </a:lnTo>
                <a:lnTo>
                  <a:pt x="157777" y="57022"/>
                </a:lnTo>
                <a:lnTo>
                  <a:pt x="157876" y="60197"/>
                </a:lnTo>
                <a:lnTo>
                  <a:pt x="157987" y="143509"/>
                </a:lnTo>
                <a:lnTo>
                  <a:pt x="171830" y="143509"/>
                </a:lnTo>
                <a:lnTo>
                  <a:pt x="171830" y="88518"/>
                </a:lnTo>
                <a:lnTo>
                  <a:pt x="172719" y="83057"/>
                </a:lnTo>
                <a:lnTo>
                  <a:pt x="182467" y="64896"/>
                </a:lnTo>
                <a:lnTo>
                  <a:pt x="171196" y="64896"/>
                </a:lnTo>
                <a:lnTo>
                  <a:pt x="171132" y="61594"/>
                </a:lnTo>
                <a:lnTo>
                  <a:pt x="170687" y="51180"/>
                </a:lnTo>
                <a:lnTo>
                  <a:pt x="170434" y="48767"/>
                </a:lnTo>
                <a:close/>
              </a:path>
              <a:path w="842645" h="146050">
                <a:moveTo>
                  <a:pt x="231659" y="57784"/>
                </a:moveTo>
                <a:lnTo>
                  <a:pt x="205612" y="57784"/>
                </a:lnTo>
                <a:lnTo>
                  <a:pt x="209803" y="58673"/>
                </a:lnTo>
                <a:lnTo>
                  <a:pt x="213105" y="60197"/>
                </a:lnTo>
                <a:lnTo>
                  <a:pt x="216408" y="61848"/>
                </a:lnTo>
                <a:lnTo>
                  <a:pt x="219075" y="64134"/>
                </a:lnTo>
                <a:lnTo>
                  <a:pt x="220979" y="67055"/>
                </a:lnTo>
                <a:lnTo>
                  <a:pt x="223012" y="69976"/>
                </a:lnTo>
                <a:lnTo>
                  <a:pt x="226313" y="143509"/>
                </a:lnTo>
                <a:lnTo>
                  <a:pt x="240156" y="143509"/>
                </a:lnTo>
                <a:lnTo>
                  <a:pt x="240156" y="85343"/>
                </a:lnTo>
                <a:lnTo>
                  <a:pt x="239587" y="76936"/>
                </a:lnTo>
                <a:lnTo>
                  <a:pt x="237886" y="69421"/>
                </a:lnTo>
                <a:lnTo>
                  <a:pt x="235067" y="62787"/>
                </a:lnTo>
                <a:lnTo>
                  <a:pt x="231659" y="57784"/>
                </a:lnTo>
                <a:close/>
              </a:path>
              <a:path w="842645" h="146050">
                <a:moveTo>
                  <a:pt x="204088" y="46227"/>
                </a:moveTo>
                <a:lnTo>
                  <a:pt x="197358" y="46227"/>
                </a:lnTo>
                <a:lnTo>
                  <a:pt x="190880" y="48005"/>
                </a:lnTo>
                <a:lnTo>
                  <a:pt x="178688" y="54863"/>
                </a:lnTo>
                <a:lnTo>
                  <a:pt x="174371" y="59308"/>
                </a:lnTo>
                <a:lnTo>
                  <a:pt x="171703" y="64896"/>
                </a:lnTo>
                <a:lnTo>
                  <a:pt x="182467" y="64896"/>
                </a:lnTo>
                <a:lnTo>
                  <a:pt x="183514" y="63753"/>
                </a:lnTo>
                <a:lnTo>
                  <a:pt x="186562" y="61594"/>
                </a:lnTo>
                <a:lnTo>
                  <a:pt x="193421" y="58546"/>
                </a:lnTo>
                <a:lnTo>
                  <a:pt x="196976" y="57784"/>
                </a:lnTo>
                <a:lnTo>
                  <a:pt x="231659" y="57784"/>
                </a:lnTo>
                <a:lnTo>
                  <a:pt x="231139" y="57022"/>
                </a:lnTo>
                <a:lnTo>
                  <a:pt x="226020" y="52282"/>
                </a:lnTo>
                <a:lnTo>
                  <a:pt x="219805" y="48910"/>
                </a:lnTo>
                <a:lnTo>
                  <a:pt x="212494" y="46896"/>
                </a:lnTo>
                <a:lnTo>
                  <a:pt x="204088" y="46227"/>
                </a:lnTo>
                <a:close/>
              </a:path>
              <a:path w="842645" h="146050">
                <a:moveTo>
                  <a:pt x="291338" y="60197"/>
                </a:moveTo>
                <a:lnTo>
                  <a:pt x="277622" y="60197"/>
                </a:lnTo>
                <a:lnTo>
                  <a:pt x="277622" y="124713"/>
                </a:lnTo>
                <a:lnTo>
                  <a:pt x="286003" y="139826"/>
                </a:lnTo>
                <a:lnTo>
                  <a:pt x="288416" y="141731"/>
                </a:lnTo>
                <a:lnTo>
                  <a:pt x="291084" y="143128"/>
                </a:lnTo>
                <a:lnTo>
                  <a:pt x="296672" y="144398"/>
                </a:lnTo>
                <a:lnTo>
                  <a:pt x="299465" y="144779"/>
                </a:lnTo>
                <a:lnTo>
                  <a:pt x="305053" y="144779"/>
                </a:lnTo>
                <a:lnTo>
                  <a:pt x="307975" y="144525"/>
                </a:lnTo>
                <a:lnTo>
                  <a:pt x="313181" y="143509"/>
                </a:lnTo>
                <a:lnTo>
                  <a:pt x="315722" y="142874"/>
                </a:lnTo>
                <a:lnTo>
                  <a:pt x="318135" y="141985"/>
                </a:lnTo>
                <a:lnTo>
                  <a:pt x="317667" y="133095"/>
                </a:lnTo>
                <a:lnTo>
                  <a:pt x="303529" y="133095"/>
                </a:lnTo>
                <a:lnTo>
                  <a:pt x="301751" y="132841"/>
                </a:lnTo>
                <a:lnTo>
                  <a:pt x="292480" y="124332"/>
                </a:lnTo>
                <a:lnTo>
                  <a:pt x="291718" y="122046"/>
                </a:lnTo>
                <a:lnTo>
                  <a:pt x="291371" y="119379"/>
                </a:lnTo>
                <a:lnTo>
                  <a:pt x="291338" y="60197"/>
                </a:lnTo>
                <a:close/>
              </a:path>
              <a:path w="842645" h="146050">
                <a:moveTo>
                  <a:pt x="317500" y="129920"/>
                </a:moveTo>
                <a:lnTo>
                  <a:pt x="315722" y="130936"/>
                </a:lnTo>
                <a:lnTo>
                  <a:pt x="313689" y="131698"/>
                </a:lnTo>
                <a:lnTo>
                  <a:pt x="311530" y="132206"/>
                </a:lnTo>
                <a:lnTo>
                  <a:pt x="309499" y="132714"/>
                </a:lnTo>
                <a:lnTo>
                  <a:pt x="307466" y="133095"/>
                </a:lnTo>
                <a:lnTo>
                  <a:pt x="317667" y="133095"/>
                </a:lnTo>
                <a:lnTo>
                  <a:pt x="317500" y="129920"/>
                </a:lnTo>
                <a:close/>
              </a:path>
              <a:path w="842645" h="146050">
                <a:moveTo>
                  <a:pt x="318135" y="48767"/>
                </a:moveTo>
                <a:lnTo>
                  <a:pt x="257937" y="48767"/>
                </a:lnTo>
                <a:lnTo>
                  <a:pt x="257937" y="60197"/>
                </a:lnTo>
                <a:lnTo>
                  <a:pt x="318135" y="60197"/>
                </a:lnTo>
                <a:lnTo>
                  <a:pt x="318135" y="48767"/>
                </a:lnTo>
                <a:close/>
              </a:path>
              <a:path w="842645" h="146050">
                <a:moveTo>
                  <a:pt x="291338" y="21843"/>
                </a:moveTo>
                <a:lnTo>
                  <a:pt x="277622" y="21843"/>
                </a:lnTo>
                <a:lnTo>
                  <a:pt x="277622" y="48767"/>
                </a:lnTo>
                <a:lnTo>
                  <a:pt x="291338" y="48767"/>
                </a:lnTo>
                <a:lnTo>
                  <a:pt x="291338" y="21843"/>
                </a:lnTo>
                <a:close/>
              </a:path>
              <a:path w="842645" h="146050">
                <a:moveTo>
                  <a:pt x="348995" y="2539"/>
                </a:moveTo>
                <a:lnTo>
                  <a:pt x="344042" y="2539"/>
                </a:lnTo>
                <a:lnTo>
                  <a:pt x="341884" y="3428"/>
                </a:lnTo>
                <a:lnTo>
                  <a:pt x="337819" y="6984"/>
                </a:lnTo>
                <a:lnTo>
                  <a:pt x="336803" y="9397"/>
                </a:lnTo>
                <a:lnTo>
                  <a:pt x="336803" y="14985"/>
                </a:lnTo>
                <a:lnTo>
                  <a:pt x="337819" y="17398"/>
                </a:lnTo>
                <a:lnTo>
                  <a:pt x="341884" y="20954"/>
                </a:lnTo>
                <a:lnTo>
                  <a:pt x="344042" y="21843"/>
                </a:lnTo>
                <a:lnTo>
                  <a:pt x="348995" y="21843"/>
                </a:lnTo>
                <a:lnTo>
                  <a:pt x="351155" y="20954"/>
                </a:lnTo>
                <a:lnTo>
                  <a:pt x="355218" y="17398"/>
                </a:lnTo>
                <a:lnTo>
                  <a:pt x="356235" y="14985"/>
                </a:lnTo>
                <a:lnTo>
                  <a:pt x="356235" y="9397"/>
                </a:lnTo>
                <a:lnTo>
                  <a:pt x="355218" y="6984"/>
                </a:lnTo>
                <a:lnTo>
                  <a:pt x="351155" y="3428"/>
                </a:lnTo>
                <a:lnTo>
                  <a:pt x="348995" y="2539"/>
                </a:lnTo>
                <a:close/>
              </a:path>
              <a:path w="842645" h="146050">
                <a:moveTo>
                  <a:pt x="353440" y="48767"/>
                </a:moveTo>
                <a:lnTo>
                  <a:pt x="339598" y="48767"/>
                </a:lnTo>
                <a:lnTo>
                  <a:pt x="339598" y="143509"/>
                </a:lnTo>
                <a:lnTo>
                  <a:pt x="353440" y="143509"/>
                </a:lnTo>
                <a:lnTo>
                  <a:pt x="353440" y="48767"/>
                </a:lnTo>
                <a:close/>
              </a:path>
              <a:path w="842645" h="146050">
                <a:moveTo>
                  <a:pt x="390016" y="48767"/>
                </a:moveTo>
                <a:lnTo>
                  <a:pt x="374777" y="48767"/>
                </a:lnTo>
                <a:lnTo>
                  <a:pt x="413385" y="143509"/>
                </a:lnTo>
                <a:lnTo>
                  <a:pt x="428624" y="143509"/>
                </a:lnTo>
                <a:lnTo>
                  <a:pt x="434505" y="129031"/>
                </a:lnTo>
                <a:lnTo>
                  <a:pt x="420878" y="129031"/>
                </a:lnTo>
                <a:lnTo>
                  <a:pt x="390016" y="48767"/>
                </a:lnTo>
                <a:close/>
              </a:path>
              <a:path w="842645" h="146050">
                <a:moveTo>
                  <a:pt x="467106" y="48767"/>
                </a:moveTo>
                <a:lnTo>
                  <a:pt x="452373" y="48767"/>
                </a:lnTo>
                <a:lnTo>
                  <a:pt x="421386" y="129031"/>
                </a:lnTo>
                <a:lnTo>
                  <a:pt x="434505" y="129031"/>
                </a:lnTo>
                <a:lnTo>
                  <a:pt x="467106" y="48767"/>
                </a:lnTo>
                <a:close/>
              </a:path>
              <a:path w="842645" h="146050">
                <a:moveTo>
                  <a:pt x="498347" y="2539"/>
                </a:moveTo>
                <a:lnTo>
                  <a:pt x="493394" y="2539"/>
                </a:lnTo>
                <a:lnTo>
                  <a:pt x="491236" y="3428"/>
                </a:lnTo>
                <a:lnTo>
                  <a:pt x="487171" y="6984"/>
                </a:lnTo>
                <a:lnTo>
                  <a:pt x="486156" y="9397"/>
                </a:lnTo>
                <a:lnTo>
                  <a:pt x="486156" y="14985"/>
                </a:lnTo>
                <a:lnTo>
                  <a:pt x="487171" y="17398"/>
                </a:lnTo>
                <a:lnTo>
                  <a:pt x="491236" y="20954"/>
                </a:lnTo>
                <a:lnTo>
                  <a:pt x="493394" y="21843"/>
                </a:lnTo>
                <a:lnTo>
                  <a:pt x="498347" y="21843"/>
                </a:lnTo>
                <a:lnTo>
                  <a:pt x="500507" y="20954"/>
                </a:lnTo>
                <a:lnTo>
                  <a:pt x="504570" y="17398"/>
                </a:lnTo>
                <a:lnTo>
                  <a:pt x="505587" y="14985"/>
                </a:lnTo>
                <a:lnTo>
                  <a:pt x="505587" y="9397"/>
                </a:lnTo>
                <a:lnTo>
                  <a:pt x="504570" y="6984"/>
                </a:lnTo>
                <a:lnTo>
                  <a:pt x="500507" y="3428"/>
                </a:lnTo>
                <a:lnTo>
                  <a:pt x="498347" y="2539"/>
                </a:lnTo>
                <a:close/>
              </a:path>
              <a:path w="842645" h="146050">
                <a:moveTo>
                  <a:pt x="502792" y="48767"/>
                </a:moveTo>
                <a:lnTo>
                  <a:pt x="488949" y="48767"/>
                </a:lnTo>
                <a:lnTo>
                  <a:pt x="488949" y="143509"/>
                </a:lnTo>
                <a:lnTo>
                  <a:pt x="502792" y="143509"/>
                </a:lnTo>
                <a:lnTo>
                  <a:pt x="502792" y="48767"/>
                </a:lnTo>
                <a:close/>
              </a:path>
              <a:path w="842645" h="146050">
                <a:moveTo>
                  <a:pt x="551434" y="48767"/>
                </a:moveTo>
                <a:lnTo>
                  <a:pt x="538225" y="48767"/>
                </a:lnTo>
                <a:lnTo>
                  <a:pt x="538480" y="51942"/>
                </a:lnTo>
                <a:lnTo>
                  <a:pt x="538734" y="55625"/>
                </a:lnTo>
                <a:lnTo>
                  <a:pt x="538861" y="59689"/>
                </a:lnTo>
                <a:lnTo>
                  <a:pt x="538988" y="143509"/>
                </a:lnTo>
                <a:lnTo>
                  <a:pt x="552831" y="143509"/>
                </a:lnTo>
                <a:lnTo>
                  <a:pt x="552831" y="88518"/>
                </a:lnTo>
                <a:lnTo>
                  <a:pt x="553592" y="83057"/>
                </a:lnTo>
                <a:lnTo>
                  <a:pt x="555243" y="78612"/>
                </a:lnTo>
                <a:lnTo>
                  <a:pt x="556767" y="74040"/>
                </a:lnTo>
                <a:lnTo>
                  <a:pt x="558799" y="70357"/>
                </a:lnTo>
                <a:lnTo>
                  <a:pt x="561213" y="67436"/>
                </a:lnTo>
                <a:lnTo>
                  <a:pt x="563421" y="64896"/>
                </a:lnTo>
                <a:lnTo>
                  <a:pt x="552195" y="64896"/>
                </a:lnTo>
                <a:lnTo>
                  <a:pt x="552068" y="60324"/>
                </a:lnTo>
                <a:lnTo>
                  <a:pt x="551688" y="51180"/>
                </a:lnTo>
                <a:lnTo>
                  <a:pt x="551434" y="48767"/>
                </a:lnTo>
                <a:close/>
              </a:path>
              <a:path w="842645" h="146050">
                <a:moveTo>
                  <a:pt x="584835" y="46227"/>
                </a:moveTo>
                <a:lnTo>
                  <a:pt x="576198" y="46227"/>
                </a:lnTo>
                <a:lnTo>
                  <a:pt x="570103" y="48005"/>
                </a:lnTo>
                <a:lnTo>
                  <a:pt x="564768" y="51434"/>
                </a:lnTo>
                <a:lnTo>
                  <a:pt x="559308" y="54863"/>
                </a:lnTo>
                <a:lnTo>
                  <a:pt x="555370" y="59308"/>
                </a:lnTo>
                <a:lnTo>
                  <a:pt x="552704" y="64896"/>
                </a:lnTo>
                <a:lnTo>
                  <a:pt x="563421" y="64896"/>
                </a:lnTo>
                <a:lnTo>
                  <a:pt x="563753" y="64515"/>
                </a:lnTo>
                <a:lnTo>
                  <a:pt x="566673" y="62356"/>
                </a:lnTo>
                <a:lnTo>
                  <a:pt x="570103" y="61086"/>
                </a:lnTo>
                <a:lnTo>
                  <a:pt x="573405" y="59689"/>
                </a:lnTo>
                <a:lnTo>
                  <a:pt x="576961" y="59054"/>
                </a:lnTo>
                <a:lnTo>
                  <a:pt x="590464" y="59054"/>
                </a:lnTo>
                <a:lnTo>
                  <a:pt x="592200" y="47243"/>
                </a:lnTo>
                <a:lnTo>
                  <a:pt x="590677" y="46862"/>
                </a:lnTo>
                <a:lnTo>
                  <a:pt x="589153" y="46608"/>
                </a:lnTo>
                <a:lnTo>
                  <a:pt x="584835" y="46227"/>
                </a:lnTo>
                <a:close/>
              </a:path>
              <a:path w="842645" h="146050">
                <a:moveTo>
                  <a:pt x="590464" y="59054"/>
                </a:moveTo>
                <a:lnTo>
                  <a:pt x="582548" y="59054"/>
                </a:lnTo>
                <a:lnTo>
                  <a:pt x="584454" y="59181"/>
                </a:lnTo>
                <a:lnTo>
                  <a:pt x="588137" y="59689"/>
                </a:lnTo>
                <a:lnTo>
                  <a:pt x="589534" y="59943"/>
                </a:lnTo>
                <a:lnTo>
                  <a:pt x="590295" y="60197"/>
                </a:lnTo>
                <a:lnTo>
                  <a:pt x="590464" y="59054"/>
                </a:lnTo>
                <a:close/>
              </a:path>
              <a:path w="842645" h="146050">
                <a:moveTo>
                  <a:pt x="625093" y="48767"/>
                </a:moveTo>
                <a:lnTo>
                  <a:pt x="611378" y="48767"/>
                </a:lnTo>
                <a:lnTo>
                  <a:pt x="611378" y="106806"/>
                </a:lnTo>
                <a:lnTo>
                  <a:pt x="631634" y="143319"/>
                </a:lnTo>
                <a:lnTo>
                  <a:pt x="647445" y="146049"/>
                </a:lnTo>
                <a:lnTo>
                  <a:pt x="654177" y="146049"/>
                </a:lnTo>
                <a:lnTo>
                  <a:pt x="660654" y="144271"/>
                </a:lnTo>
                <a:lnTo>
                  <a:pt x="666749" y="140842"/>
                </a:lnTo>
                <a:lnTo>
                  <a:pt x="672718" y="137286"/>
                </a:lnTo>
                <a:lnTo>
                  <a:pt x="675639" y="134365"/>
                </a:lnTo>
                <a:lnTo>
                  <a:pt x="645921" y="134365"/>
                </a:lnTo>
                <a:lnTo>
                  <a:pt x="641731" y="133603"/>
                </a:lnTo>
                <a:lnTo>
                  <a:pt x="638429" y="131952"/>
                </a:lnTo>
                <a:lnTo>
                  <a:pt x="635127" y="130428"/>
                </a:lnTo>
                <a:lnTo>
                  <a:pt x="632460" y="128142"/>
                </a:lnTo>
                <a:lnTo>
                  <a:pt x="630555" y="125221"/>
                </a:lnTo>
                <a:lnTo>
                  <a:pt x="628522" y="122300"/>
                </a:lnTo>
                <a:lnTo>
                  <a:pt x="627253" y="118871"/>
                </a:lnTo>
                <a:lnTo>
                  <a:pt x="626363" y="114807"/>
                </a:lnTo>
                <a:lnTo>
                  <a:pt x="625602" y="110743"/>
                </a:lnTo>
                <a:lnTo>
                  <a:pt x="625164" y="106806"/>
                </a:lnTo>
                <a:lnTo>
                  <a:pt x="625093" y="48767"/>
                </a:lnTo>
                <a:close/>
              </a:path>
              <a:path w="842645" h="146050">
                <a:moveTo>
                  <a:pt x="693546" y="127253"/>
                </a:moveTo>
                <a:lnTo>
                  <a:pt x="680212" y="127253"/>
                </a:lnTo>
                <a:lnTo>
                  <a:pt x="680262" y="130428"/>
                </a:lnTo>
                <a:lnTo>
                  <a:pt x="680486" y="135254"/>
                </a:lnTo>
                <a:lnTo>
                  <a:pt x="680719" y="138175"/>
                </a:lnTo>
                <a:lnTo>
                  <a:pt x="680846" y="140969"/>
                </a:lnTo>
                <a:lnTo>
                  <a:pt x="681100" y="143509"/>
                </a:lnTo>
                <a:lnTo>
                  <a:pt x="694309" y="143509"/>
                </a:lnTo>
                <a:lnTo>
                  <a:pt x="693800" y="136651"/>
                </a:lnTo>
                <a:lnTo>
                  <a:pt x="693570" y="129285"/>
                </a:lnTo>
                <a:lnTo>
                  <a:pt x="693546" y="127253"/>
                </a:lnTo>
                <a:close/>
              </a:path>
              <a:path w="842645" h="146050">
                <a:moveTo>
                  <a:pt x="693546" y="48767"/>
                </a:moveTo>
                <a:lnTo>
                  <a:pt x="679704" y="48767"/>
                </a:lnTo>
                <a:lnTo>
                  <a:pt x="679704" y="103631"/>
                </a:lnTo>
                <a:lnTo>
                  <a:pt x="678814" y="109219"/>
                </a:lnTo>
                <a:lnTo>
                  <a:pt x="654558" y="134365"/>
                </a:lnTo>
                <a:lnTo>
                  <a:pt x="675639" y="134365"/>
                </a:lnTo>
                <a:lnTo>
                  <a:pt x="677163" y="132841"/>
                </a:lnTo>
                <a:lnTo>
                  <a:pt x="679831" y="127253"/>
                </a:lnTo>
                <a:lnTo>
                  <a:pt x="693546" y="127253"/>
                </a:lnTo>
                <a:lnTo>
                  <a:pt x="693546" y="48767"/>
                </a:lnTo>
                <a:close/>
              </a:path>
              <a:path w="842645" h="146050">
                <a:moveTo>
                  <a:pt x="729868" y="119379"/>
                </a:moveTo>
                <a:lnTo>
                  <a:pt x="719073" y="127507"/>
                </a:lnTo>
                <a:lnTo>
                  <a:pt x="723264" y="133857"/>
                </a:lnTo>
                <a:lnTo>
                  <a:pt x="728853" y="138556"/>
                </a:lnTo>
                <a:lnTo>
                  <a:pt x="735584" y="141477"/>
                </a:lnTo>
                <a:lnTo>
                  <a:pt x="742314" y="144525"/>
                </a:lnTo>
                <a:lnTo>
                  <a:pt x="749299" y="146049"/>
                </a:lnTo>
                <a:lnTo>
                  <a:pt x="760857" y="146049"/>
                </a:lnTo>
                <a:lnTo>
                  <a:pt x="765047" y="145541"/>
                </a:lnTo>
                <a:lnTo>
                  <a:pt x="773557" y="143509"/>
                </a:lnTo>
                <a:lnTo>
                  <a:pt x="777493" y="141731"/>
                </a:lnTo>
                <a:lnTo>
                  <a:pt x="780795" y="139318"/>
                </a:lnTo>
                <a:lnTo>
                  <a:pt x="784224" y="137032"/>
                </a:lnTo>
                <a:lnTo>
                  <a:pt x="786786" y="134238"/>
                </a:lnTo>
                <a:lnTo>
                  <a:pt x="750696" y="134238"/>
                </a:lnTo>
                <a:lnTo>
                  <a:pt x="745489" y="132841"/>
                </a:lnTo>
                <a:lnTo>
                  <a:pt x="740663" y="129920"/>
                </a:lnTo>
                <a:lnTo>
                  <a:pt x="735964" y="127126"/>
                </a:lnTo>
                <a:lnTo>
                  <a:pt x="732409" y="123570"/>
                </a:lnTo>
                <a:lnTo>
                  <a:pt x="729868" y="119379"/>
                </a:lnTo>
                <a:close/>
              </a:path>
              <a:path w="842645" h="146050">
                <a:moveTo>
                  <a:pt x="763905" y="46227"/>
                </a:moveTo>
                <a:lnTo>
                  <a:pt x="752983" y="46227"/>
                </a:lnTo>
                <a:lnTo>
                  <a:pt x="748791" y="46735"/>
                </a:lnTo>
                <a:lnTo>
                  <a:pt x="740663" y="49021"/>
                </a:lnTo>
                <a:lnTo>
                  <a:pt x="736981" y="50672"/>
                </a:lnTo>
                <a:lnTo>
                  <a:pt x="733933" y="52831"/>
                </a:lnTo>
                <a:lnTo>
                  <a:pt x="730758" y="54990"/>
                </a:lnTo>
                <a:lnTo>
                  <a:pt x="728217" y="57911"/>
                </a:lnTo>
                <a:lnTo>
                  <a:pt x="724408" y="64769"/>
                </a:lnTo>
                <a:lnTo>
                  <a:pt x="723518" y="68960"/>
                </a:lnTo>
                <a:lnTo>
                  <a:pt x="723518" y="78231"/>
                </a:lnTo>
                <a:lnTo>
                  <a:pt x="732789" y="92328"/>
                </a:lnTo>
                <a:lnTo>
                  <a:pt x="735457" y="94360"/>
                </a:lnTo>
                <a:lnTo>
                  <a:pt x="738378" y="95884"/>
                </a:lnTo>
                <a:lnTo>
                  <a:pt x="741553" y="96773"/>
                </a:lnTo>
                <a:lnTo>
                  <a:pt x="744728" y="97789"/>
                </a:lnTo>
                <a:lnTo>
                  <a:pt x="747775" y="98678"/>
                </a:lnTo>
                <a:lnTo>
                  <a:pt x="750569" y="99440"/>
                </a:lnTo>
                <a:lnTo>
                  <a:pt x="759713" y="101472"/>
                </a:lnTo>
                <a:lnTo>
                  <a:pt x="766698" y="103758"/>
                </a:lnTo>
                <a:lnTo>
                  <a:pt x="771397" y="106298"/>
                </a:lnTo>
                <a:lnTo>
                  <a:pt x="776223" y="108838"/>
                </a:lnTo>
                <a:lnTo>
                  <a:pt x="778637" y="112648"/>
                </a:lnTo>
                <a:lnTo>
                  <a:pt x="778637" y="120649"/>
                </a:lnTo>
                <a:lnTo>
                  <a:pt x="778002" y="123316"/>
                </a:lnTo>
                <a:lnTo>
                  <a:pt x="776732" y="125348"/>
                </a:lnTo>
                <a:lnTo>
                  <a:pt x="775588" y="127507"/>
                </a:lnTo>
                <a:lnTo>
                  <a:pt x="764793" y="133349"/>
                </a:lnTo>
                <a:lnTo>
                  <a:pt x="762127" y="133984"/>
                </a:lnTo>
                <a:lnTo>
                  <a:pt x="759333" y="134238"/>
                </a:lnTo>
                <a:lnTo>
                  <a:pt x="786786" y="134238"/>
                </a:lnTo>
                <a:lnTo>
                  <a:pt x="787018" y="133984"/>
                </a:lnTo>
                <a:lnTo>
                  <a:pt x="791083" y="126618"/>
                </a:lnTo>
                <a:lnTo>
                  <a:pt x="792225" y="122046"/>
                </a:lnTo>
                <a:lnTo>
                  <a:pt x="792225" y="109219"/>
                </a:lnTo>
                <a:lnTo>
                  <a:pt x="759333" y="88772"/>
                </a:lnTo>
                <a:lnTo>
                  <a:pt x="751459" y="87121"/>
                </a:lnTo>
                <a:lnTo>
                  <a:pt x="745743" y="85216"/>
                </a:lnTo>
                <a:lnTo>
                  <a:pt x="742188" y="82803"/>
                </a:lnTo>
                <a:lnTo>
                  <a:pt x="738505" y="80517"/>
                </a:lnTo>
                <a:lnTo>
                  <a:pt x="736599" y="77088"/>
                </a:lnTo>
                <a:lnTo>
                  <a:pt x="736599" y="69976"/>
                </a:lnTo>
                <a:lnTo>
                  <a:pt x="737235" y="67817"/>
                </a:lnTo>
                <a:lnTo>
                  <a:pt x="749427" y="58673"/>
                </a:lnTo>
                <a:lnTo>
                  <a:pt x="751839" y="58038"/>
                </a:lnTo>
                <a:lnTo>
                  <a:pt x="754253" y="57784"/>
                </a:lnTo>
                <a:lnTo>
                  <a:pt x="787384" y="57784"/>
                </a:lnTo>
                <a:lnTo>
                  <a:pt x="782828" y="53720"/>
                </a:lnTo>
                <a:lnTo>
                  <a:pt x="776605" y="50672"/>
                </a:lnTo>
                <a:lnTo>
                  <a:pt x="770382" y="47751"/>
                </a:lnTo>
                <a:lnTo>
                  <a:pt x="763905" y="46227"/>
                </a:lnTo>
                <a:close/>
              </a:path>
              <a:path w="842645" h="146050">
                <a:moveTo>
                  <a:pt x="787384" y="57784"/>
                </a:moveTo>
                <a:lnTo>
                  <a:pt x="761999" y="57784"/>
                </a:lnTo>
                <a:lnTo>
                  <a:pt x="766698" y="59054"/>
                </a:lnTo>
                <a:lnTo>
                  <a:pt x="770889" y="61594"/>
                </a:lnTo>
                <a:lnTo>
                  <a:pt x="774954" y="64007"/>
                </a:lnTo>
                <a:lnTo>
                  <a:pt x="778002" y="67182"/>
                </a:lnTo>
                <a:lnTo>
                  <a:pt x="780034" y="71246"/>
                </a:lnTo>
                <a:lnTo>
                  <a:pt x="790574" y="63245"/>
                </a:lnTo>
                <a:lnTo>
                  <a:pt x="787527" y="57911"/>
                </a:lnTo>
                <a:lnTo>
                  <a:pt x="787384" y="57784"/>
                </a:lnTo>
                <a:close/>
              </a:path>
              <a:path w="842645" h="146050">
                <a:moveTo>
                  <a:pt x="834897" y="47370"/>
                </a:moveTo>
                <a:lnTo>
                  <a:pt x="828420" y="47370"/>
                </a:lnTo>
                <a:lnTo>
                  <a:pt x="825754" y="48513"/>
                </a:lnTo>
                <a:lnTo>
                  <a:pt x="821689" y="53085"/>
                </a:lnTo>
                <a:lnTo>
                  <a:pt x="820673" y="55625"/>
                </a:lnTo>
                <a:lnTo>
                  <a:pt x="820673" y="61213"/>
                </a:lnTo>
                <a:lnTo>
                  <a:pt x="821689" y="63753"/>
                </a:lnTo>
                <a:lnTo>
                  <a:pt x="823721" y="66039"/>
                </a:lnTo>
                <a:lnTo>
                  <a:pt x="825754" y="68198"/>
                </a:lnTo>
                <a:lnTo>
                  <a:pt x="828420" y="69341"/>
                </a:lnTo>
                <a:lnTo>
                  <a:pt x="834897" y="69341"/>
                </a:lnTo>
                <a:lnTo>
                  <a:pt x="837438" y="68198"/>
                </a:lnTo>
                <a:lnTo>
                  <a:pt x="841629" y="63753"/>
                </a:lnTo>
                <a:lnTo>
                  <a:pt x="842644" y="61213"/>
                </a:lnTo>
                <a:lnTo>
                  <a:pt x="842644" y="55625"/>
                </a:lnTo>
                <a:lnTo>
                  <a:pt x="841629" y="53085"/>
                </a:lnTo>
                <a:lnTo>
                  <a:pt x="839469" y="50799"/>
                </a:lnTo>
                <a:lnTo>
                  <a:pt x="837438" y="48513"/>
                </a:lnTo>
                <a:lnTo>
                  <a:pt x="834897" y="47370"/>
                </a:lnTo>
                <a:close/>
              </a:path>
              <a:path w="842645" h="146050">
                <a:moveTo>
                  <a:pt x="834897" y="122808"/>
                </a:moveTo>
                <a:lnTo>
                  <a:pt x="828420" y="122808"/>
                </a:lnTo>
                <a:lnTo>
                  <a:pt x="825754" y="123951"/>
                </a:lnTo>
                <a:lnTo>
                  <a:pt x="823721" y="126237"/>
                </a:lnTo>
                <a:lnTo>
                  <a:pt x="821689" y="128396"/>
                </a:lnTo>
                <a:lnTo>
                  <a:pt x="820673" y="130936"/>
                </a:lnTo>
                <a:lnTo>
                  <a:pt x="820673" y="136651"/>
                </a:lnTo>
                <a:lnTo>
                  <a:pt x="821689" y="139191"/>
                </a:lnTo>
                <a:lnTo>
                  <a:pt x="823721" y="141350"/>
                </a:lnTo>
                <a:lnTo>
                  <a:pt x="825754" y="143636"/>
                </a:lnTo>
                <a:lnTo>
                  <a:pt x="828420" y="144779"/>
                </a:lnTo>
                <a:lnTo>
                  <a:pt x="834897" y="144779"/>
                </a:lnTo>
                <a:lnTo>
                  <a:pt x="837438" y="143636"/>
                </a:lnTo>
                <a:lnTo>
                  <a:pt x="839469" y="141350"/>
                </a:lnTo>
                <a:lnTo>
                  <a:pt x="841629" y="139191"/>
                </a:lnTo>
                <a:lnTo>
                  <a:pt x="842644" y="136651"/>
                </a:lnTo>
                <a:lnTo>
                  <a:pt x="842644" y="130936"/>
                </a:lnTo>
                <a:lnTo>
                  <a:pt x="841629" y="128396"/>
                </a:lnTo>
                <a:lnTo>
                  <a:pt x="839469" y="126237"/>
                </a:lnTo>
                <a:lnTo>
                  <a:pt x="837438" y="123951"/>
                </a:lnTo>
                <a:lnTo>
                  <a:pt x="834897" y="122808"/>
                </a:lnTo>
                <a:close/>
              </a:path>
            </a:pathLst>
          </a:custGeom>
          <a:solidFill>
            <a:srgbClr val="1F134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68850" y="1469516"/>
            <a:ext cx="2668905" cy="4511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006FC0"/>
                </a:solidFill>
                <a:latin typeface="Wingdings"/>
                <a:cs typeface="Wingdings"/>
              </a:rPr>
              <a:t></a:t>
            </a:r>
            <a:endParaRPr sz="1450">
              <a:latin typeface="Wingdings"/>
              <a:cs typeface="Wingdings"/>
            </a:endParaRPr>
          </a:p>
          <a:p>
            <a:pPr marL="737235" indent="1270" algn="ctr">
              <a:lnSpc>
                <a:spcPct val="162100"/>
              </a:lnSpc>
              <a:spcBef>
                <a:spcPts val="85"/>
              </a:spcBef>
            </a:pPr>
            <a:r>
              <a:rPr sz="1600" u="sng" spc="-3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P</a:t>
            </a:r>
            <a:r>
              <a:rPr sz="1600" u="sng" spc="1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ri</a:t>
            </a:r>
            <a:r>
              <a:rPr sz="1600" u="sng" spc="4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m</a:t>
            </a:r>
            <a:r>
              <a:rPr sz="1600" u="sng" spc="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e</a:t>
            </a:r>
            <a:r>
              <a:rPr sz="16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r</a:t>
            </a:r>
            <a:r>
              <a:rPr sz="1600" u="sng" spc="1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a</a:t>
            </a:r>
            <a:r>
              <a:rPr sz="1600" u="sng" spc="-10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 </a:t>
            </a:r>
            <a:r>
              <a:rPr sz="1600" u="sng" spc="7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ge</a:t>
            </a:r>
            <a:r>
              <a:rPr sz="1600" u="sng" spc="7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n</a:t>
            </a:r>
            <a:r>
              <a:rPr sz="1600" u="sng" spc="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e</a:t>
            </a:r>
            <a:r>
              <a:rPr sz="16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r</a:t>
            </a:r>
            <a:r>
              <a:rPr sz="1600" u="sng" spc="3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ac</a:t>
            </a:r>
            <a:r>
              <a:rPr sz="1600" u="sng" spc="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i</a:t>
            </a:r>
            <a:r>
              <a:rPr sz="1600" u="sng" spc="8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ó</a:t>
            </a:r>
            <a:r>
              <a:rPr sz="1600" u="sng" spc="2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5" action="ppaction://hlinksldjump"/>
              </a:rPr>
              <a:t>n </a:t>
            </a:r>
            <a:r>
              <a:rPr sz="1600" spc="15" dirty="0">
                <a:solidFill>
                  <a:srgbClr val="F8009F"/>
                </a:solidFill>
                <a:latin typeface="Tahoma"/>
                <a:cs typeface="Tahoma"/>
              </a:rPr>
              <a:t> </a:t>
            </a:r>
            <a:r>
              <a:rPr sz="1600" u="sng" spc="5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Segu</a:t>
            </a:r>
            <a:r>
              <a:rPr sz="1600" u="sng" spc="7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nd</a:t>
            </a:r>
            <a:r>
              <a:rPr sz="1600" u="sng" spc="1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a</a:t>
            </a:r>
            <a:r>
              <a:rPr sz="1600" u="sng" spc="-9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 </a:t>
            </a:r>
            <a:r>
              <a:rPr sz="1600" u="sng" spc="7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ge</a:t>
            </a:r>
            <a:r>
              <a:rPr sz="1600" u="sng" spc="7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n</a:t>
            </a:r>
            <a:r>
              <a:rPr sz="1600" u="sng" spc="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e</a:t>
            </a:r>
            <a:r>
              <a:rPr sz="16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r</a:t>
            </a:r>
            <a:r>
              <a:rPr sz="1600" u="sng" spc="3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ac</a:t>
            </a:r>
            <a:r>
              <a:rPr sz="1600" u="sng" spc="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i</a:t>
            </a:r>
            <a:r>
              <a:rPr sz="1600" u="sng" spc="8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ó</a:t>
            </a:r>
            <a:r>
              <a:rPr sz="1600" u="sng" spc="2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6" action="ppaction://hlinksldjump"/>
              </a:rPr>
              <a:t>n </a:t>
            </a:r>
            <a:r>
              <a:rPr sz="1600" spc="15" dirty="0">
                <a:solidFill>
                  <a:srgbClr val="F8009F"/>
                </a:solidFill>
                <a:latin typeface="Tahoma"/>
                <a:cs typeface="Tahoma"/>
              </a:rPr>
              <a:t> </a:t>
            </a:r>
            <a:r>
              <a:rPr sz="16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Tercera </a:t>
            </a:r>
            <a:r>
              <a:rPr sz="1600" u="sng" spc="4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7" action="ppaction://hlinksldjump"/>
              </a:rPr>
              <a:t>generación </a:t>
            </a:r>
            <a:r>
              <a:rPr sz="1600" spc="50" dirty="0">
                <a:solidFill>
                  <a:srgbClr val="F8009F"/>
                </a:solidFill>
                <a:latin typeface="Tahoma"/>
                <a:cs typeface="Tahoma"/>
              </a:rPr>
              <a:t> </a:t>
            </a:r>
            <a:r>
              <a:rPr sz="1600" u="sng" spc="3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Cuarta </a:t>
            </a:r>
            <a:r>
              <a:rPr sz="1600" u="sng" spc="4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generación </a:t>
            </a:r>
            <a:r>
              <a:rPr sz="1600" spc="50" dirty="0">
                <a:solidFill>
                  <a:srgbClr val="F8009F"/>
                </a:solidFill>
                <a:latin typeface="Tahoma"/>
                <a:cs typeface="Tahoma"/>
              </a:rPr>
              <a:t> </a:t>
            </a:r>
            <a:r>
              <a:rPr sz="1600" u="sng" spc="6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9" action="ppaction://hlinksldjump"/>
              </a:rPr>
              <a:t>Quina </a:t>
            </a:r>
            <a:r>
              <a:rPr sz="1600" u="sng" spc="5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9" action="ppaction://hlinksldjump"/>
              </a:rPr>
              <a:t>generación </a:t>
            </a:r>
            <a:r>
              <a:rPr sz="1600" spc="55" dirty="0">
                <a:solidFill>
                  <a:srgbClr val="F8009F"/>
                </a:solidFill>
                <a:latin typeface="Tahoma"/>
                <a:cs typeface="Tahoma"/>
              </a:rPr>
              <a:t> </a:t>
            </a:r>
            <a:r>
              <a:rPr sz="16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Sexta</a:t>
            </a:r>
            <a:r>
              <a:rPr sz="1600" u="sng" spc="-10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 </a:t>
            </a:r>
            <a:r>
              <a:rPr sz="1600" u="sng" spc="5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generación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798195">
              <a:lnSpc>
                <a:spcPct val="100000"/>
              </a:lnSpc>
              <a:spcBef>
                <a:spcPts val="1365"/>
              </a:spcBef>
            </a:pPr>
            <a:r>
              <a:rPr sz="1450" spc="-10" dirty="0">
                <a:solidFill>
                  <a:srgbClr val="5746DA"/>
                </a:solidFill>
                <a:latin typeface="Wingdings"/>
                <a:cs typeface="Wingdings"/>
              </a:rPr>
              <a:t></a:t>
            </a:r>
            <a:endParaRPr sz="1450">
              <a:latin typeface="Wingdings"/>
              <a:cs typeface="Wingdings"/>
            </a:endParaRPr>
          </a:p>
          <a:p>
            <a:pPr marL="736600" algn="ctr">
              <a:lnSpc>
                <a:spcPct val="100000"/>
              </a:lnSpc>
              <a:spcBef>
                <a:spcPts val="1290"/>
              </a:spcBef>
            </a:pPr>
            <a:r>
              <a:rPr sz="1600" u="sng" spc="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Tipos</a:t>
            </a:r>
            <a:r>
              <a:rPr sz="1600" u="sng" spc="-11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 </a:t>
            </a:r>
            <a:r>
              <a:rPr sz="1600" u="sng" spc="9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de</a:t>
            </a:r>
            <a:r>
              <a:rPr sz="1600" u="sng" spc="-114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 </a:t>
            </a:r>
            <a:r>
              <a:rPr sz="1600" u="sng" spc="4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redes</a:t>
            </a:r>
            <a:endParaRPr sz="1600">
              <a:latin typeface="Tahoma"/>
              <a:cs typeface="Tahoma"/>
            </a:endParaRPr>
          </a:p>
          <a:p>
            <a:pPr marR="217804" algn="ctr">
              <a:lnSpc>
                <a:spcPct val="100000"/>
              </a:lnSpc>
              <a:spcBef>
                <a:spcPts val="1540"/>
              </a:spcBef>
            </a:pPr>
            <a:r>
              <a:rPr sz="1250" spc="25" dirty="0">
                <a:solidFill>
                  <a:srgbClr val="006FC0"/>
                </a:solidFill>
                <a:latin typeface="Wingdings"/>
                <a:cs typeface="Wingdings"/>
              </a:rPr>
              <a:t></a:t>
            </a:r>
            <a:endParaRPr sz="1250">
              <a:latin typeface="Wingdings"/>
              <a:cs typeface="Wingdings"/>
            </a:endParaRPr>
          </a:p>
          <a:p>
            <a:pPr marL="738505" algn="ctr">
              <a:lnSpc>
                <a:spcPct val="100000"/>
              </a:lnSpc>
              <a:spcBef>
                <a:spcPts val="1255"/>
              </a:spcBef>
            </a:pPr>
            <a:r>
              <a:rPr sz="1600" u="sng" spc="4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Tipos</a:t>
            </a:r>
            <a:r>
              <a:rPr sz="1600" u="sng" spc="-10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 </a:t>
            </a:r>
            <a:r>
              <a:rPr sz="1600" u="sng" spc="9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de</a:t>
            </a:r>
            <a:r>
              <a:rPr sz="1600" u="sng" spc="-114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 </a:t>
            </a:r>
            <a:r>
              <a:rPr sz="1600" u="sng" spc="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antivirus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2806" y="5998870"/>
            <a:ext cx="587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0876" y="6007100"/>
            <a:ext cx="664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4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190" y="770508"/>
            <a:ext cx="10150926" cy="6150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9639" y="666749"/>
            <a:ext cx="1018032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5200" spc="-250" dirty="0">
                <a:latin typeface="Times New Roman"/>
                <a:cs typeface="Times New Roman"/>
              </a:rPr>
              <a:t>GENERACIÓN</a:t>
            </a:r>
            <a:r>
              <a:rPr sz="5200" spc="35" dirty="0">
                <a:latin typeface="Times New Roman"/>
                <a:cs typeface="Times New Roman"/>
              </a:rPr>
              <a:t> </a:t>
            </a:r>
            <a:r>
              <a:rPr sz="5200" spc="-285" dirty="0">
                <a:latin typeface="Times New Roman"/>
                <a:cs typeface="Times New Roman"/>
              </a:rPr>
              <a:t>DE</a:t>
            </a:r>
            <a:r>
              <a:rPr sz="5200" spc="-15" dirty="0">
                <a:latin typeface="Times New Roman"/>
                <a:cs typeface="Times New Roman"/>
              </a:rPr>
              <a:t> </a:t>
            </a:r>
            <a:r>
              <a:rPr sz="5200" spc="-280" dirty="0">
                <a:latin typeface="Times New Roman"/>
                <a:cs typeface="Times New Roman"/>
              </a:rPr>
              <a:t>COMPUTADORAS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3784" y="1749805"/>
            <a:ext cx="3100438" cy="3368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8011" y="2328798"/>
            <a:ext cx="3337191" cy="3536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4663" y="2943098"/>
            <a:ext cx="3080791" cy="3368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0259" y="3532632"/>
            <a:ext cx="2955467" cy="3431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0259" y="4128515"/>
            <a:ext cx="2979851" cy="34315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49248" y="1703958"/>
            <a:ext cx="156210" cy="3350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spc="-5" dirty="0">
                <a:solidFill>
                  <a:srgbClr val="E3DEF6"/>
                </a:solidFill>
                <a:latin typeface="Wingdings"/>
                <a:cs typeface="Wingdings"/>
              </a:rPr>
              <a:t>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2250" spc="-5" dirty="0">
                <a:solidFill>
                  <a:srgbClr val="E3DEF6"/>
                </a:solidFill>
                <a:latin typeface="Wingdings"/>
                <a:cs typeface="Wingdings"/>
              </a:rPr>
              <a:t>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2250" spc="-5" dirty="0">
                <a:solidFill>
                  <a:srgbClr val="E3DEF6"/>
                </a:solidFill>
                <a:latin typeface="Wingdings"/>
                <a:cs typeface="Wingdings"/>
              </a:rPr>
              <a:t>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2250" spc="-5" dirty="0">
                <a:solidFill>
                  <a:srgbClr val="E3DEF6"/>
                </a:solidFill>
                <a:latin typeface="Wingdings"/>
                <a:cs typeface="Wingdings"/>
              </a:rPr>
              <a:t>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2250" spc="-5" dirty="0">
                <a:solidFill>
                  <a:srgbClr val="E3DEF6"/>
                </a:solidFill>
                <a:latin typeface="Wingdings"/>
                <a:cs typeface="Wingdings"/>
              </a:rPr>
              <a:t></a:t>
            </a:r>
            <a:endParaRPr sz="22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</a:pPr>
            <a:r>
              <a:rPr sz="2250" spc="-5" dirty="0">
                <a:solidFill>
                  <a:srgbClr val="E3DEF6"/>
                </a:solidFill>
                <a:latin typeface="Wingdings"/>
                <a:cs typeface="Wingdings"/>
              </a:rPr>
              <a:t></a:t>
            </a:r>
            <a:endParaRPr sz="2250">
              <a:latin typeface="Wingdings"/>
              <a:cs typeface="Wingding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8011" y="4725923"/>
            <a:ext cx="2753499" cy="3431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11952" y="1603247"/>
            <a:ext cx="5387340" cy="38557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0545" y="6047892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1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2166" y="1000633"/>
            <a:ext cx="2608707" cy="4533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4498" y="885825"/>
            <a:ext cx="3659455" cy="5681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37814" y="788923"/>
            <a:ext cx="6463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20" dirty="0">
                <a:latin typeface="Times New Roman"/>
                <a:cs typeface="Times New Roman"/>
              </a:rPr>
              <a:t>PRIMERA</a:t>
            </a:r>
            <a:r>
              <a:rPr sz="4800" spc="-45" dirty="0">
                <a:latin typeface="Times New Roman"/>
                <a:cs typeface="Times New Roman"/>
              </a:rPr>
              <a:t> </a:t>
            </a:r>
            <a:r>
              <a:rPr sz="4800" spc="-229" dirty="0">
                <a:latin typeface="Times New Roman"/>
                <a:cs typeface="Times New Roman"/>
              </a:rPr>
              <a:t>GENERACIÓN</a:t>
            </a:r>
            <a:endParaRPr sz="4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66749" y="2035429"/>
            <a:ext cx="5892165" cy="1131570"/>
            <a:chOff x="1166749" y="2035429"/>
            <a:chExt cx="5892165" cy="11315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340" y="2035429"/>
              <a:ext cx="5767146" cy="2018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303" y="2279269"/>
              <a:ext cx="5721908" cy="2018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619" y="2523109"/>
              <a:ext cx="4904790" cy="2018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6749" y="2766949"/>
              <a:ext cx="5892165" cy="20180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9428" y="3010789"/>
              <a:ext cx="715010" cy="156210"/>
            </a:xfrm>
            <a:custGeom>
              <a:avLst/>
              <a:gdLst/>
              <a:ahLst/>
              <a:cxnLst/>
              <a:rect l="l" t="t" r="r" b="b"/>
              <a:pathLst>
                <a:path w="715010" h="156210">
                  <a:moveTo>
                    <a:pt x="72622" y="67437"/>
                  </a:moveTo>
                  <a:lnTo>
                    <a:pt x="49707" y="67437"/>
                  </a:lnTo>
                  <a:lnTo>
                    <a:pt x="55994" y="69469"/>
                  </a:lnTo>
                  <a:lnTo>
                    <a:pt x="64643" y="77597"/>
                  </a:lnTo>
                  <a:lnTo>
                    <a:pt x="66801" y="83693"/>
                  </a:lnTo>
                  <a:lnTo>
                    <a:pt x="66801" y="94996"/>
                  </a:lnTo>
                  <a:lnTo>
                    <a:pt x="58153" y="94996"/>
                  </a:lnTo>
                  <a:lnTo>
                    <a:pt x="49822" y="95250"/>
                  </a:lnTo>
                  <a:lnTo>
                    <a:pt x="9232" y="105156"/>
                  </a:lnTo>
                  <a:lnTo>
                    <a:pt x="5537" y="109474"/>
                  </a:lnTo>
                  <a:lnTo>
                    <a:pt x="1841" y="113664"/>
                  </a:lnTo>
                  <a:lnTo>
                    <a:pt x="0" y="119507"/>
                  </a:lnTo>
                  <a:lnTo>
                    <a:pt x="88" y="132461"/>
                  </a:lnTo>
                  <a:lnTo>
                    <a:pt x="1028" y="136525"/>
                  </a:lnTo>
                  <a:lnTo>
                    <a:pt x="29121" y="155701"/>
                  </a:lnTo>
                  <a:lnTo>
                    <a:pt x="40474" y="155701"/>
                  </a:lnTo>
                  <a:lnTo>
                    <a:pt x="47066" y="154305"/>
                  </a:lnTo>
                  <a:lnTo>
                    <a:pt x="58026" y="148716"/>
                  </a:lnTo>
                  <a:lnTo>
                    <a:pt x="62804" y="144272"/>
                  </a:lnTo>
                  <a:lnTo>
                    <a:pt x="33705" y="144272"/>
                  </a:lnTo>
                  <a:lnTo>
                    <a:pt x="31038" y="143890"/>
                  </a:lnTo>
                  <a:lnTo>
                    <a:pt x="28397" y="143256"/>
                  </a:lnTo>
                  <a:lnTo>
                    <a:pt x="25755" y="142748"/>
                  </a:lnTo>
                  <a:lnTo>
                    <a:pt x="23368" y="141732"/>
                  </a:lnTo>
                  <a:lnTo>
                    <a:pt x="21221" y="140208"/>
                  </a:lnTo>
                  <a:lnTo>
                    <a:pt x="19075" y="138811"/>
                  </a:lnTo>
                  <a:lnTo>
                    <a:pt x="17360" y="137033"/>
                  </a:lnTo>
                  <a:lnTo>
                    <a:pt x="14795" y="132461"/>
                  </a:lnTo>
                  <a:lnTo>
                    <a:pt x="14147" y="129666"/>
                  </a:lnTo>
                  <a:lnTo>
                    <a:pt x="14147" y="121793"/>
                  </a:lnTo>
                  <a:lnTo>
                    <a:pt x="51447" y="106045"/>
                  </a:lnTo>
                  <a:lnTo>
                    <a:pt x="57162" y="105790"/>
                  </a:lnTo>
                  <a:lnTo>
                    <a:pt x="79870" y="105790"/>
                  </a:lnTo>
                  <a:lnTo>
                    <a:pt x="79870" y="84455"/>
                  </a:lnTo>
                  <a:lnTo>
                    <a:pt x="78905" y="79501"/>
                  </a:lnTo>
                  <a:lnTo>
                    <a:pt x="75082" y="70865"/>
                  </a:lnTo>
                  <a:lnTo>
                    <a:pt x="72622" y="67437"/>
                  </a:lnTo>
                  <a:close/>
                </a:path>
                <a:path w="715010" h="156210">
                  <a:moveTo>
                    <a:pt x="79942" y="137668"/>
                  </a:moveTo>
                  <a:lnTo>
                    <a:pt x="67690" y="137668"/>
                  </a:lnTo>
                  <a:lnTo>
                    <a:pt x="67757" y="141732"/>
                  </a:lnTo>
                  <a:lnTo>
                    <a:pt x="67843" y="143256"/>
                  </a:lnTo>
                  <a:lnTo>
                    <a:pt x="68400" y="148716"/>
                  </a:lnTo>
                  <a:lnTo>
                    <a:pt x="68681" y="150875"/>
                  </a:lnTo>
                  <a:lnTo>
                    <a:pt x="69075" y="153162"/>
                  </a:lnTo>
                  <a:lnTo>
                    <a:pt x="81445" y="153162"/>
                  </a:lnTo>
                  <a:lnTo>
                    <a:pt x="80924" y="150495"/>
                  </a:lnTo>
                  <a:lnTo>
                    <a:pt x="80518" y="147193"/>
                  </a:lnTo>
                  <a:lnTo>
                    <a:pt x="80047" y="140081"/>
                  </a:lnTo>
                  <a:lnTo>
                    <a:pt x="79942" y="137668"/>
                  </a:lnTo>
                  <a:close/>
                </a:path>
                <a:path w="715010" h="156210">
                  <a:moveTo>
                    <a:pt x="79870" y="105790"/>
                  </a:moveTo>
                  <a:lnTo>
                    <a:pt x="66801" y="105790"/>
                  </a:lnTo>
                  <a:lnTo>
                    <a:pt x="66801" y="116966"/>
                  </a:lnTo>
                  <a:lnTo>
                    <a:pt x="66141" y="121031"/>
                  </a:lnTo>
                  <a:lnTo>
                    <a:pt x="41300" y="144272"/>
                  </a:lnTo>
                  <a:lnTo>
                    <a:pt x="62804" y="144272"/>
                  </a:lnTo>
                  <a:lnTo>
                    <a:pt x="62941" y="144145"/>
                  </a:lnTo>
                  <a:lnTo>
                    <a:pt x="67297" y="137668"/>
                  </a:lnTo>
                  <a:lnTo>
                    <a:pt x="79942" y="137668"/>
                  </a:lnTo>
                  <a:lnTo>
                    <a:pt x="79870" y="105790"/>
                  </a:lnTo>
                  <a:close/>
                </a:path>
                <a:path w="715010" h="156210">
                  <a:moveTo>
                    <a:pt x="48094" y="55880"/>
                  </a:moveTo>
                  <a:lnTo>
                    <a:pt x="34836" y="55880"/>
                  </a:lnTo>
                  <a:lnTo>
                    <a:pt x="27559" y="57150"/>
                  </a:lnTo>
                  <a:lnTo>
                    <a:pt x="21120" y="59689"/>
                  </a:lnTo>
                  <a:lnTo>
                    <a:pt x="14693" y="62357"/>
                  </a:lnTo>
                  <a:lnTo>
                    <a:pt x="9525" y="65532"/>
                  </a:lnTo>
                  <a:lnTo>
                    <a:pt x="5638" y="69469"/>
                  </a:lnTo>
                  <a:lnTo>
                    <a:pt x="13360" y="78486"/>
                  </a:lnTo>
                  <a:lnTo>
                    <a:pt x="16725" y="75184"/>
                  </a:lnTo>
                  <a:lnTo>
                    <a:pt x="20828" y="72516"/>
                  </a:lnTo>
                  <a:lnTo>
                    <a:pt x="30530" y="68452"/>
                  </a:lnTo>
                  <a:lnTo>
                    <a:pt x="35788" y="67437"/>
                  </a:lnTo>
                  <a:lnTo>
                    <a:pt x="72622" y="67437"/>
                  </a:lnTo>
                  <a:lnTo>
                    <a:pt x="72440" y="67183"/>
                  </a:lnTo>
                  <a:lnTo>
                    <a:pt x="65709" y="61595"/>
                  </a:lnTo>
                  <a:lnTo>
                    <a:pt x="61798" y="59436"/>
                  </a:lnTo>
                  <a:lnTo>
                    <a:pt x="52895" y="56641"/>
                  </a:lnTo>
                  <a:lnTo>
                    <a:pt x="48094" y="55880"/>
                  </a:lnTo>
                  <a:close/>
                </a:path>
                <a:path w="715010" h="156210">
                  <a:moveTo>
                    <a:pt x="129527" y="0"/>
                  </a:moveTo>
                  <a:lnTo>
                    <a:pt x="115684" y="0"/>
                  </a:lnTo>
                  <a:lnTo>
                    <a:pt x="115684" y="153162"/>
                  </a:lnTo>
                  <a:lnTo>
                    <a:pt x="129527" y="153162"/>
                  </a:lnTo>
                  <a:lnTo>
                    <a:pt x="129527" y="0"/>
                  </a:lnTo>
                  <a:close/>
                </a:path>
                <a:path w="715010" h="156210">
                  <a:moveTo>
                    <a:pt x="216268" y="58293"/>
                  </a:moveTo>
                  <a:lnTo>
                    <a:pt x="200901" y="58293"/>
                  </a:lnTo>
                  <a:lnTo>
                    <a:pt x="239509" y="153162"/>
                  </a:lnTo>
                  <a:lnTo>
                    <a:pt x="254749" y="153162"/>
                  </a:lnTo>
                  <a:lnTo>
                    <a:pt x="260692" y="138557"/>
                  </a:lnTo>
                  <a:lnTo>
                    <a:pt x="247129" y="138557"/>
                  </a:lnTo>
                  <a:lnTo>
                    <a:pt x="216268" y="58293"/>
                  </a:lnTo>
                  <a:close/>
                </a:path>
                <a:path w="715010" h="156210">
                  <a:moveTo>
                    <a:pt x="293357" y="58293"/>
                  </a:moveTo>
                  <a:lnTo>
                    <a:pt x="278498" y="58293"/>
                  </a:lnTo>
                  <a:lnTo>
                    <a:pt x="247510" y="138557"/>
                  </a:lnTo>
                  <a:lnTo>
                    <a:pt x="260692" y="138557"/>
                  </a:lnTo>
                  <a:lnTo>
                    <a:pt x="293357" y="58293"/>
                  </a:lnTo>
                  <a:close/>
                </a:path>
                <a:path w="715010" h="156210">
                  <a:moveTo>
                    <a:pt x="380527" y="67437"/>
                  </a:moveTo>
                  <a:lnTo>
                    <a:pt x="357619" y="67437"/>
                  </a:lnTo>
                  <a:lnTo>
                    <a:pt x="363842" y="69469"/>
                  </a:lnTo>
                  <a:lnTo>
                    <a:pt x="372478" y="77597"/>
                  </a:lnTo>
                  <a:lnTo>
                    <a:pt x="374637" y="83693"/>
                  </a:lnTo>
                  <a:lnTo>
                    <a:pt x="374637" y="94996"/>
                  </a:lnTo>
                  <a:lnTo>
                    <a:pt x="366001" y="94996"/>
                  </a:lnTo>
                  <a:lnTo>
                    <a:pt x="357619" y="95250"/>
                  </a:lnTo>
                  <a:lnTo>
                    <a:pt x="317106" y="105156"/>
                  </a:lnTo>
                  <a:lnTo>
                    <a:pt x="313423" y="109474"/>
                  </a:lnTo>
                  <a:lnTo>
                    <a:pt x="309740" y="113664"/>
                  </a:lnTo>
                  <a:lnTo>
                    <a:pt x="307835" y="119507"/>
                  </a:lnTo>
                  <a:lnTo>
                    <a:pt x="307922" y="132461"/>
                  </a:lnTo>
                  <a:lnTo>
                    <a:pt x="308851" y="136525"/>
                  </a:lnTo>
                  <a:lnTo>
                    <a:pt x="311080" y="140335"/>
                  </a:lnTo>
                  <a:lnTo>
                    <a:pt x="313042" y="143890"/>
                  </a:lnTo>
                  <a:lnTo>
                    <a:pt x="315709" y="146812"/>
                  </a:lnTo>
                  <a:lnTo>
                    <a:pt x="318884" y="149098"/>
                  </a:lnTo>
                  <a:lnTo>
                    <a:pt x="321932" y="151384"/>
                  </a:lnTo>
                  <a:lnTo>
                    <a:pt x="325488" y="153035"/>
                  </a:lnTo>
                  <a:lnTo>
                    <a:pt x="333235" y="155066"/>
                  </a:lnTo>
                  <a:lnTo>
                    <a:pt x="336918" y="155701"/>
                  </a:lnTo>
                  <a:lnTo>
                    <a:pt x="348348" y="155701"/>
                  </a:lnTo>
                  <a:lnTo>
                    <a:pt x="354952" y="154305"/>
                  </a:lnTo>
                  <a:lnTo>
                    <a:pt x="365874" y="148716"/>
                  </a:lnTo>
                  <a:lnTo>
                    <a:pt x="370689" y="144272"/>
                  </a:lnTo>
                  <a:lnTo>
                    <a:pt x="341617" y="144272"/>
                  </a:lnTo>
                  <a:lnTo>
                    <a:pt x="338823" y="143890"/>
                  </a:lnTo>
                  <a:lnTo>
                    <a:pt x="336283" y="143256"/>
                  </a:lnTo>
                  <a:lnTo>
                    <a:pt x="333616" y="142748"/>
                  </a:lnTo>
                  <a:lnTo>
                    <a:pt x="331203" y="141732"/>
                  </a:lnTo>
                  <a:lnTo>
                    <a:pt x="329044" y="140208"/>
                  </a:lnTo>
                  <a:lnTo>
                    <a:pt x="326885" y="138811"/>
                  </a:lnTo>
                  <a:lnTo>
                    <a:pt x="325234" y="137033"/>
                  </a:lnTo>
                  <a:lnTo>
                    <a:pt x="322694" y="132461"/>
                  </a:lnTo>
                  <a:lnTo>
                    <a:pt x="321932" y="129666"/>
                  </a:lnTo>
                  <a:lnTo>
                    <a:pt x="321932" y="121793"/>
                  </a:lnTo>
                  <a:lnTo>
                    <a:pt x="323456" y="118110"/>
                  </a:lnTo>
                  <a:lnTo>
                    <a:pt x="326504" y="115443"/>
                  </a:lnTo>
                  <a:lnTo>
                    <a:pt x="329425" y="112775"/>
                  </a:lnTo>
                  <a:lnTo>
                    <a:pt x="364985" y="105790"/>
                  </a:lnTo>
                  <a:lnTo>
                    <a:pt x="387718" y="105790"/>
                  </a:lnTo>
                  <a:lnTo>
                    <a:pt x="387718" y="84455"/>
                  </a:lnTo>
                  <a:lnTo>
                    <a:pt x="386702" y="79501"/>
                  </a:lnTo>
                  <a:lnTo>
                    <a:pt x="382892" y="70865"/>
                  </a:lnTo>
                  <a:lnTo>
                    <a:pt x="380527" y="67437"/>
                  </a:lnTo>
                  <a:close/>
                </a:path>
                <a:path w="715010" h="156210">
                  <a:moveTo>
                    <a:pt x="387790" y="137668"/>
                  </a:moveTo>
                  <a:lnTo>
                    <a:pt x="375526" y="137668"/>
                  </a:lnTo>
                  <a:lnTo>
                    <a:pt x="375653" y="143001"/>
                  </a:lnTo>
                  <a:lnTo>
                    <a:pt x="376161" y="148336"/>
                  </a:lnTo>
                  <a:lnTo>
                    <a:pt x="376626" y="151384"/>
                  </a:lnTo>
                  <a:lnTo>
                    <a:pt x="376923" y="153162"/>
                  </a:lnTo>
                  <a:lnTo>
                    <a:pt x="389242" y="153162"/>
                  </a:lnTo>
                  <a:lnTo>
                    <a:pt x="388734" y="150495"/>
                  </a:lnTo>
                  <a:lnTo>
                    <a:pt x="388353" y="147193"/>
                  </a:lnTo>
                  <a:lnTo>
                    <a:pt x="387894" y="140081"/>
                  </a:lnTo>
                  <a:lnTo>
                    <a:pt x="387790" y="137668"/>
                  </a:lnTo>
                  <a:close/>
                </a:path>
                <a:path w="715010" h="156210">
                  <a:moveTo>
                    <a:pt x="387718" y="105790"/>
                  </a:moveTo>
                  <a:lnTo>
                    <a:pt x="374637" y="105790"/>
                  </a:lnTo>
                  <a:lnTo>
                    <a:pt x="374637" y="116966"/>
                  </a:lnTo>
                  <a:lnTo>
                    <a:pt x="374002" y="121031"/>
                  </a:lnTo>
                  <a:lnTo>
                    <a:pt x="372605" y="124840"/>
                  </a:lnTo>
                  <a:lnTo>
                    <a:pt x="371335" y="128650"/>
                  </a:lnTo>
                  <a:lnTo>
                    <a:pt x="369430" y="131952"/>
                  </a:lnTo>
                  <a:lnTo>
                    <a:pt x="349110" y="144272"/>
                  </a:lnTo>
                  <a:lnTo>
                    <a:pt x="370689" y="144272"/>
                  </a:lnTo>
                  <a:lnTo>
                    <a:pt x="370827" y="144145"/>
                  </a:lnTo>
                  <a:lnTo>
                    <a:pt x="375145" y="137668"/>
                  </a:lnTo>
                  <a:lnTo>
                    <a:pt x="387790" y="137668"/>
                  </a:lnTo>
                  <a:lnTo>
                    <a:pt x="387718" y="105790"/>
                  </a:lnTo>
                  <a:close/>
                </a:path>
                <a:path w="715010" h="156210">
                  <a:moveTo>
                    <a:pt x="355968" y="55880"/>
                  </a:moveTo>
                  <a:lnTo>
                    <a:pt x="342633" y="55880"/>
                  </a:lnTo>
                  <a:lnTo>
                    <a:pt x="335394" y="57150"/>
                  </a:lnTo>
                  <a:lnTo>
                    <a:pt x="328917" y="59689"/>
                  </a:lnTo>
                  <a:lnTo>
                    <a:pt x="322567" y="62357"/>
                  </a:lnTo>
                  <a:lnTo>
                    <a:pt x="317360" y="65532"/>
                  </a:lnTo>
                  <a:lnTo>
                    <a:pt x="313423" y="69469"/>
                  </a:lnTo>
                  <a:lnTo>
                    <a:pt x="321170" y="78486"/>
                  </a:lnTo>
                  <a:lnTo>
                    <a:pt x="324599" y="75184"/>
                  </a:lnTo>
                  <a:lnTo>
                    <a:pt x="328663" y="72516"/>
                  </a:lnTo>
                  <a:lnTo>
                    <a:pt x="338315" y="68452"/>
                  </a:lnTo>
                  <a:lnTo>
                    <a:pt x="343649" y="67437"/>
                  </a:lnTo>
                  <a:lnTo>
                    <a:pt x="380527" y="67437"/>
                  </a:lnTo>
                  <a:lnTo>
                    <a:pt x="380352" y="67183"/>
                  </a:lnTo>
                  <a:lnTo>
                    <a:pt x="376923" y="64388"/>
                  </a:lnTo>
                  <a:lnTo>
                    <a:pt x="373621" y="61595"/>
                  </a:lnTo>
                  <a:lnTo>
                    <a:pt x="369684" y="59436"/>
                  </a:lnTo>
                  <a:lnTo>
                    <a:pt x="360794" y="56641"/>
                  </a:lnTo>
                  <a:lnTo>
                    <a:pt x="355968" y="55880"/>
                  </a:lnTo>
                  <a:close/>
                </a:path>
                <a:path w="715010" h="156210">
                  <a:moveTo>
                    <a:pt x="473189" y="55880"/>
                  </a:moveTo>
                  <a:lnTo>
                    <a:pt x="459219" y="55880"/>
                  </a:lnTo>
                  <a:lnTo>
                    <a:pt x="452234" y="57150"/>
                  </a:lnTo>
                  <a:lnTo>
                    <a:pt x="446011" y="59689"/>
                  </a:lnTo>
                  <a:lnTo>
                    <a:pt x="439788" y="62102"/>
                  </a:lnTo>
                  <a:lnTo>
                    <a:pt x="416293" y="98551"/>
                  </a:lnTo>
                  <a:lnTo>
                    <a:pt x="416293" y="112902"/>
                  </a:lnTo>
                  <a:lnTo>
                    <a:pt x="439788" y="149351"/>
                  </a:lnTo>
                  <a:lnTo>
                    <a:pt x="459219" y="155701"/>
                  </a:lnTo>
                  <a:lnTo>
                    <a:pt x="475221" y="155701"/>
                  </a:lnTo>
                  <a:lnTo>
                    <a:pt x="482206" y="154177"/>
                  </a:lnTo>
                  <a:lnTo>
                    <a:pt x="488048" y="151130"/>
                  </a:lnTo>
                  <a:lnTo>
                    <a:pt x="494017" y="148082"/>
                  </a:lnTo>
                  <a:lnTo>
                    <a:pt x="498970" y="144145"/>
                  </a:lnTo>
                  <a:lnTo>
                    <a:pt x="499172" y="143890"/>
                  </a:lnTo>
                  <a:lnTo>
                    <a:pt x="461378" y="143890"/>
                  </a:lnTo>
                  <a:lnTo>
                    <a:pt x="456425" y="142875"/>
                  </a:lnTo>
                  <a:lnTo>
                    <a:pt x="451980" y="140843"/>
                  </a:lnTo>
                  <a:lnTo>
                    <a:pt x="447408" y="138937"/>
                  </a:lnTo>
                  <a:lnTo>
                    <a:pt x="443725" y="136271"/>
                  </a:lnTo>
                  <a:lnTo>
                    <a:pt x="430771" y="111125"/>
                  </a:lnTo>
                  <a:lnTo>
                    <a:pt x="430771" y="100330"/>
                  </a:lnTo>
                  <a:lnTo>
                    <a:pt x="456552" y="68452"/>
                  </a:lnTo>
                  <a:lnTo>
                    <a:pt x="461632" y="67437"/>
                  </a:lnTo>
                  <a:lnTo>
                    <a:pt x="498468" y="67437"/>
                  </a:lnTo>
                  <a:lnTo>
                    <a:pt x="498081" y="66928"/>
                  </a:lnTo>
                  <a:lnTo>
                    <a:pt x="492874" y="62864"/>
                  </a:lnTo>
                  <a:lnTo>
                    <a:pt x="479666" y="57276"/>
                  </a:lnTo>
                  <a:lnTo>
                    <a:pt x="473189" y="55880"/>
                  </a:lnTo>
                  <a:close/>
                </a:path>
                <a:path w="715010" h="156210">
                  <a:moveTo>
                    <a:pt x="492620" y="131445"/>
                  </a:moveTo>
                  <a:lnTo>
                    <a:pt x="472935" y="143890"/>
                  </a:lnTo>
                  <a:lnTo>
                    <a:pt x="499172" y="143890"/>
                  </a:lnTo>
                  <a:lnTo>
                    <a:pt x="502907" y="139191"/>
                  </a:lnTo>
                  <a:lnTo>
                    <a:pt x="492620" y="131445"/>
                  </a:lnTo>
                  <a:close/>
                </a:path>
                <a:path w="715010" h="156210">
                  <a:moveTo>
                    <a:pt x="498468" y="67437"/>
                  </a:moveTo>
                  <a:lnTo>
                    <a:pt x="472300" y="67437"/>
                  </a:lnTo>
                  <a:lnTo>
                    <a:pt x="476999" y="68580"/>
                  </a:lnTo>
                  <a:lnTo>
                    <a:pt x="481444" y="70993"/>
                  </a:lnTo>
                  <a:lnTo>
                    <a:pt x="485762" y="73278"/>
                  </a:lnTo>
                  <a:lnTo>
                    <a:pt x="489064" y="76326"/>
                  </a:lnTo>
                  <a:lnTo>
                    <a:pt x="491350" y="80010"/>
                  </a:lnTo>
                  <a:lnTo>
                    <a:pt x="502145" y="72262"/>
                  </a:lnTo>
                  <a:lnTo>
                    <a:pt x="498468" y="67437"/>
                  </a:lnTo>
                  <a:close/>
                </a:path>
                <a:path w="715010" h="156210">
                  <a:moveTo>
                    <a:pt x="539229" y="58293"/>
                  </a:moveTo>
                  <a:lnTo>
                    <a:pt x="525386" y="58293"/>
                  </a:lnTo>
                  <a:lnTo>
                    <a:pt x="525386" y="153162"/>
                  </a:lnTo>
                  <a:lnTo>
                    <a:pt x="539229" y="153162"/>
                  </a:lnTo>
                  <a:lnTo>
                    <a:pt x="539229" y="58293"/>
                  </a:lnTo>
                  <a:close/>
                </a:path>
                <a:path w="715010" h="156210">
                  <a:moveTo>
                    <a:pt x="564121" y="9651"/>
                  </a:moveTo>
                  <a:lnTo>
                    <a:pt x="545706" y="9651"/>
                  </a:lnTo>
                  <a:lnTo>
                    <a:pt x="525513" y="38862"/>
                  </a:lnTo>
                  <a:lnTo>
                    <a:pt x="537451" y="38862"/>
                  </a:lnTo>
                  <a:lnTo>
                    <a:pt x="564121" y="9651"/>
                  </a:lnTo>
                  <a:close/>
                </a:path>
                <a:path w="715010" h="156210">
                  <a:moveTo>
                    <a:pt x="626478" y="55880"/>
                  </a:moveTo>
                  <a:lnTo>
                    <a:pt x="611746" y="55880"/>
                  </a:lnTo>
                  <a:lnTo>
                    <a:pt x="605015" y="57150"/>
                  </a:lnTo>
                  <a:lnTo>
                    <a:pt x="598792" y="59689"/>
                  </a:lnTo>
                  <a:lnTo>
                    <a:pt x="592569" y="62102"/>
                  </a:lnTo>
                  <a:lnTo>
                    <a:pt x="587235" y="65659"/>
                  </a:lnTo>
                  <a:lnTo>
                    <a:pt x="578345" y="74549"/>
                  </a:lnTo>
                  <a:lnTo>
                    <a:pt x="574789" y="79756"/>
                  </a:lnTo>
                  <a:lnTo>
                    <a:pt x="572376" y="85851"/>
                  </a:lnTo>
                  <a:lnTo>
                    <a:pt x="569836" y="91948"/>
                  </a:lnTo>
                  <a:lnTo>
                    <a:pt x="568693" y="98551"/>
                  </a:lnTo>
                  <a:lnTo>
                    <a:pt x="568693" y="112902"/>
                  </a:lnTo>
                  <a:lnTo>
                    <a:pt x="569836" y="119507"/>
                  </a:lnTo>
                  <a:lnTo>
                    <a:pt x="572376" y="125602"/>
                  </a:lnTo>
                  <a:lnTo>
                    <a:pt x="574789" y="131699"/>
                  </a:lnTo>
                  <a:lnTo>
                    <a:pt x="611746" y="155701"/>
                  </a:lnTo>
                  <a:lnTo>
                    <a:pt x="626478" y="155701"/>
                  </a:lnTo>
                  <a:lnTo>
                    <a:pt x="633336" y="154432"/>
                  </a:lnTo>
                  <a:lnTo>
                    <a:pt x="645782" y="149351"/>
                  </a:lnTo>
                  <a:lnTo>
                    <a:pt x="651116" y="145923"/>
                  </a:lnTo>
                  <a:lnTo>
                    <a:pt x="653148" y="143890"/>
                  </a:lnTo>
                  <a:lnTo>
                    <a:pt x="613524" y="143890"/>
                  </a:lnTo>
                  <a:lnTo>
                    <a:pt x="608571" y="142875"/>
                  </a:lnTo>
                  <a:lnTo>
                    <a:pt x="604253" y="140843"/>
                  </a:lnTo>
                  <a:lnTo>
                    <a:pt x="599808" y="138937"/>
                  </a:lnTo>
                  <a:lnTo>
                    <a:pt x="596125" y="136271"/>
                  </a:lnTo>
                  <a:lnTo>
                    <a:pt x="583171" y="110998"/>
                  </a:lnTo>
                  <a:lnTo>
                    <a:pt x="583171" y="100457"/>
                  </a:lnTo>
                  <a:lnTo>
                    <a:pt x="592950" y="78739"/>
                  </a:lnTo>
                  <a:lnTo>
                    <a:pt x="596125" y="75184"/>
                  </a:lnTo>
                  <a:lnTo>
                    <a:pt x="599808" y="72516"/>
                  </a:lnTo>
                  <a:lnTo>
                    <a:pt x="604253" y="70485"/>
                  </a:lnTo>
                  <a:lnTo>
                    <a:pt x="608571" y="68452"/>
                  </a:lnTo>
                  <a:lnTo>
                    <a:pt x="613524" y="67437"/>
                  </a:lnTo>
                  <a:lnTo>
                    <a:pt x="652894" y="67437"/>
                  </a:lnTo>
                  <a:lnTo>
                    <a:pt x="651116" y="65659"/>
                  </a:lnTo>
                  <a:lnTo>
                    <a:pt x="645782" y="62102"/>
                  </a:lnTo>
                  <a:lnTo>
                    <a:pt x="639559" y="59689"/>
                  </a:lnTo>
                  <a:lnTo>
                    <a:pt x="633336" y="57150"/>
                  </a:lnTo>
                  <a:lnTo>
                    <a:pt x="626478" y="55880"/>
                  </a:lnTo>
                  <a:close/>
                </a:path>
                <a:path w="715010" h="156210">
                  <a:moveTo>
                    <a:pt x="652894" y="67437"/>
                  </a:moveTo>
                  <a:lnTo>
                    <a:pt x="624700" y="67437"/>
                  </a:lnTo>
                  <a:lnTo>
                    <a:pt x="629653" y="68452"/>
                  </a:lnTo>
                  <a:lnTo>
                    <a:pt x="638543" y="72516"/>
                  </a:lnTo>
                  <a:lnTo>
                    <a:pt x="642353" y="75184"/>
                  </a:lnTo>
                  <a:lnTo>
                    <a:pt x="645401" y="78739"/>
                  </a:lnTo>
                  <a:lnTo>
                    <a:pt x="648576" y="82169"/>
                  </a:lnTo>
                  <a:lnTo>
                    <a:pt x="650989" y="86233"/>
                  </a:lnTo>
                  <a:lnTo>
                    <a:pt x="652640" y="90805"/>
                  </a:lnTo>
                  <a:lnTo>
                    <a:pt x="654291" y="95503"/>
                  </a:lnTo>
                  <a:lnTo>
                    <a:pt x="655180" y="100457"/>
                  </a:lnTo>
                  <a:lnTo>
                    <a:pt x="655180" y="110998"/>
                  </a:lnTo>
                  <a:lnTo>
                    <a:pt x="634098" y="140843"/>
                  </a:lnTo>
                  <a:lnTo>
                    <a:pt x="629653" y="142875"/>
                  </a:lnTo>
                  <a:lnTo>
                    <a:pt x="624700" y="143890"/>
                  </a:lnTo>
                  <a:lnTo>
                    <a:pt x="653148" y="143890"/>
                  </a:lnTo>
                  <a:lnTo>
                    <a:pt x="660006" y="137033"/>
                  </a:lnTo>
                  <a:lnTo>
                    <a:pt x="663562" y="131699"/>
                  </a:lnTo>
                  <a:lnTo>
                    <a:pt x="666081" y="125349"/>
                  </a:lnTo>
                  <a:lnTo>
                    <a:pt x="668515" y="119507"/>
                  </a:lnTo>
                  <a:lnTo>
                    <a:pt x="669785" y="112902"/>
                  </a:lnTo>
                  <a:lnTo>
                    <a:pt x="669785" y="98551"/>
                  </a:lnTo>
                  <a:lnTo>
                    <a:pt x="668515" y="91948"/>
                  </a:lnTo>
                  <a:lnTo>
                    <a:pt x="665975" y="85851"/>
                  </a:lnTo>
                  <a:lnTo>
                    <a:pt x="663562" y="79756"/>
                  </a:lnTo>
                  <a:lnTo>
                    <a:pt x="660006" y="74549"/>
                  </a:lnTo>
                  <a:lnTo>
                    <a:pt x="652894" y="67437"/>
                  </a:lnTo>
                  <a:close/>
                </a:path>
                <a:path w="715010" h="156210">
                  <a:moveTo>
                    <a:pt x="707250" y="132461"/>
                  </a:moveTo>
                  <a:lnTo>
                    <a:pt x="700773" y="132461"/>
                  </a:lnTo>
                  <a:lnTo>
                    <a:pt x="698106" y="133603"/>
                  </a:lnTo>
                  <a:lnTo>
                    <a:pt x="696074" y="135889"/>
                  </a:lnTo>
                  <a:lnTo>
                    <a:pt x="694042" y="138049"/>
                  </a:lnTo>
                  <a:lnTo>
                    <a:pt x="693153" y="140588"/>
                  </a:lnTo>
                  <a:lnTo>
                    <a:pt x="693153" y="146303"/>
                  </a:lnTo>
                  <a:lnTo>
                    <a:pt x="694042" y="148844"/>
                  </a:lnTo>
                  <a:lnTo>
                    <a:pt x="696074" y="151002"/>
                  </a:lnTo>
                  <a:lnTo>
                    <a:pt x="698106" y="153288"/>
                  </a:lnTo>
                  <a:lnTo>
                    <a:pt x="700773" y="154305"/>
                  </a:lnTo>
                  <a:lnTo>
                    <a:pt x="707250" y="154305"/>
                  </a:lnTo>
                  <a:lnTo>
                    <a:pt x="709917" y="153288"/>
                  </a:lnTo>
                  <a:lnTo>
                    <a:pt x="711949" y="151002"/>
                  </a:lnTo>
                  <a:lnTo>
                    <a:pt x="713981" y="148844"/>
                  </a:lnTo>
                  <a:lnTo>
                    <a:pt x="714997" y="146303"/>
                  </a:lnTo>
                  <a:lnTo>
                    <a:pt x="714997" y="140588"/>
                  </a:lnTo>
                  <a:lnTo>
                    <a:pt x="713981" y="138049"/>
                  </a:lnTo>
                  <a:lnTo>
                    <a:pt x="711949" y="135889"/>
                  </a:lnTo>
                  <a:lnTo>
                    <a:pt x="709917" y="133603"/>
                  </a:lnTo>
                  <a:lnTo>
                    <a:pt x="707250" y="132461"/>
                  </a:lnTo>
                  <a:close/>
                </a:path>
              </a:pathLst>
            </a:custGeom>
            <a:solidFill>
              <a:srgbClr val="1F134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65961" y="3382645"/>
            <a:ext cx="5709920" cy="689610"/>
            <a:chOff x="1165961" y="3382645"/>
            <a:chExt cx="5709920" cy="68961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340" y="3382645"/>
              <a:ext cx="5154625" cy="20180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619" y="3626485"/>
              <a:ext cx="5705652" cy="2018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5961" y="3867785"/>
              <a:ext cx="4786020" cy="20434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169619" y="4238116"/>
            <a:ext cx="5844540" cy="935990"/>
            <a:chOff x="1169619" y="4238116"/>
            <a:chExt cx="5844540" cy="93599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6451" y="4238116"/>
              <a:ext cx="5469331" cy="2043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7340" y="4484496"/>
              <a:ext cx="5721934" cy="2018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9619" y="4728336"/>
              <a:ext cx="5843955" cy="2018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6451" y="4972176"/>
              <a:ext cx="1213942" cy="201803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169619" y="5339969"/>
            <a:ext cx="5567680" cy="402590"/>
            <a:chOff x="1169619" y="5339969"/>
            <a:chExt cx="5567680" cy="40259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9619" y="5339969"/>
              <a:ext cx="5567603" cy="2043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9619" y="5583809"/>
              <a:ext cx="2915462" cy="15817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15783" y="1938527"/>
            <a:ext cx="3715512" cy="298094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8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8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8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10545" y="6047892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9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20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4604" y="604773"/>
            <a:ext cx="7070598" cy="6151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8508" y="500887"/>
            <a:ext cx="710120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265" dirty="0">
                <a:latin typeface="Times New Roman"/>
                <a:cs typeface="Times New Roman"/>
              </a:rPr>
              <a:t>SEGUNDA</a:t>
            </a:r>
            <a:r>
              <a:rPr sz="5200" spc="-15" dirty="0">
                <a:latin typeface="Times New Roman"/>
                <a:cs typeface="Times New Roman"/>
              </a:rPr>
              <a:t> </a:t>
            </a:r>
            <a:r>
              <a:rPr sz="5200" spc="-250" dirty="0">
                <a:latin typeface="Times New Roman"/>
                <a:cs typeface="Times New Roman"/>
              </a:rPr>
              <a:t>GENERACIÓN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619" y="1630933"/>
            <a:ext cx="5051094" cy="2019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619" y="1899157"/>
            <a:ext cx="5044998" cy="2019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6845" y="2167382"/>
            <a:ext cx="4898326" cy="2019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6845" y="2435605"/>
            <a:ext cx="4479988" cy="20193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9619" y="2701417"/>
            <a:ext cx="5024043" cy="2043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9619" y="2969641"/>
            <a:ext cx="4197527" cy="2043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76451" y="3240277"/>
            <a:ext cx="3091510" cy="2019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6451" y="3632580"/>
            <a:ext cx="4638497" cy="159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7340" y="3903217"/>
            <a:ext cx="4837506" cy="2019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69619" y="4169028"/>
            <a:ext cx="2941370" cy="20434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7340" y="4567682"/>
            <a:ext cx="4909007" cy="18161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77340" y="4845558"/>
            <a:ext cx="381000" cy="144780"/>
          </a:xfrm>
          <a:custGeom>
            <a:avLst/>
            <a:gdLst/>
            <a:ahLst/>
            <a:cxnLst/>
            <a:rect l="l" t="t" r="r" b="b"/>
            <a:pathLst>
              <a:path w="381000" h="144779">
                <a:moveTo>
                  <a:pt x="14554" y="0"/>
                </a:moveTo>
                <a:lnTo>
                  <a:pt x="0" y="0"/>
                </a:lnTo>
                <a:lnTo>
                  <a:pt x="0" y="143510"/>
                </a:lnTo>
                <a:lnTo>
                  <a:pt x="14554" y="143510"/>
                </a:lnTo>
                <a:lnTo>
                  <a:pt x="14554" y="0"/>
                </a:lnTo>
                <a:close/>
              </a:path>
              <a:path w="381000" h="144779">
                <a:moveTo>
                  <a:pt x="101549" y="0"/>
                </a:moveTo>
                <a:lnTo>
                  <a:pt x="53340" y="0"/>
                </a:lnTo>
                <a:lnTo>
                  <a:pt x="53340" y="143510"/>
                </a:lnTo>
                <a:lnTo>
                  <a:pt x="104089" y="143510"/>
                </a:lnTo>
                <a:lnTo>
                  <a:pt x="111582" y="142621"/>
                </a:lnTo>
                <a:lnTo>
                  <a:pt x="124790" y="138811"/>
                </a:lnTo>
                <a:lnTo>
                  <a:pt x="130378" y="136144"/>
                </a:lnTo>
                <a:lnTo>
                  <a:pt x="137320" y="130937"/>
                </a:lnTo>
                <a:lnTo>
                  <a:pt x="67894" y="130937"/>
                </a:lnTo>
                <a:lnTo>
                  <a:pt x="67894" y="74930"/>
                </a:lnTo>
                <a:lnTo>
                  <a:pt x="135638" y="74930"/>
                </a:lnTo>
                <a:lnTo>
                  <a:pt x="135275" y="74624"/>
                </a:lnTo>
                <a:lnTo>
                  <a:pt x="129774" y="71437"/>
                </a:lnTo>
                <a:lnTo>
                  <a:pt x="123655" y="69203"/>
                </a:lnTo>
                <a:lnTo>
                  <a:pt x="116916" y="67945"/>
                </a:lnTo>
                <a:lnTo>
                  <a:pt x="116916" y="67564"/>
                </a:lnTo>
                <a:lnTo>
                  <a:pt x="124663" y="65786"/>
                </a:lnTo>
                <a:lnTo>
                  <a:pt x="129497" y="62865"/>
                </a:lnTo>
                <a:lnTo>
                  <a:pt x="67894" y="62865"/>
                </a:lnTo>
                <a:lnTo>
                  <a:pt x="67894" y="12573"/>
                </a:lnTo>
                <a:lnTo>
                  <a:pt x="133790" y="12573"/>
                </a:lnTo>
                <a:lnTo>
                  <a:pt x="131775" y="10414"/>
                </a:lnTo>
                <a:lnTo>
                  <a:pt x="127330" y="7620"/>
                </a:lnTo>
                <a:lnTo>
                  <a:pt x="123012" y="4953"/>
                </a:lnTo>
                <a:lnTo>
                  <a:pt x="117932" y="2921"/>
                </a:lnTo>
                <a:lnTo>
                  <a:pt x="107010" y="635"/>
                </a:lnTo>
                <a:lnTo>
                  <a:pt x="101549" y="0"/>
                </a:lnTo>
                <a:close/>
              </a:path>
              <a:path w="381000" h="144779">
                <a:moveTo>
                  <a:pt x="135638" y="74930"/>
                </a:moveTo>
                <a:lnTo>
                  <a:pt x="97739" y="74930"/>
                </a:lnTo>
                <a:lnTo>
                  <a:pt x="106021" y="75358"/>
                </a:lnTo>
                <a:lnTo>
                  <a:pt x="113328" y="76644"/>
                </a:lnTo>
                <a:lnTo>
                  <a:pt x="119634" y="78787"/>
                </a:lnTo>
                <a:lnTo>
                  <a:pt x="124917" y="81788"/>
                </a:lnTo>
                <a:lnTo>
                  <a:pt x="131394" y="86487"/>
                </a:lnTo>
                <a:lnTo>
                  <a:pt x="134569" y="93599"/>
                </a:lnTo>
                <a:lnTo>
                  <a:pt x="134569" y="107950"/>
                </a:lnTo>
                <a:lnTo>
                  <a:pt x="133553" y="112268"/>
                </a:lnTo>
                <a:lnTo>
                  <a:pt x="131267" y="115951"/>
                </a:lnTo>
                <a:lnTo>
                  <a:pt x="129108" y="119507"/>
                </a:lnTo>
                <a:lnTo>
                  <a:pt x="126314" y="122428"/>
                </a:lnTo>
                <a:lnTo>
                  <a:pt x="122758" y="124587"/>
                </a:lnTo>
                <a:lnTo>
                  <a:pt x="119202" y="126873"/>
                </a:lnTo>
                <a:lnTo>
                  <a:pt x="115011" y="128397"/>
                </a:lnTo>
                <a:lnTo>
                  <a:pt x="105359" y="130429"/>
                </a:lnTo>
                <a:lnTo>
                  <a:pt x="100279" y="130937"/>
                </a:lnTo>
                <a:lnTo>
                  <a:pt x="137320" y="130937"/>
                </a:lnTo>
                <a:lnTo>
                  <a:pt x="149301" y="109855"/>
                </a:lnTo>
                <a:lnTo>
                  <a:pt x="149301" y="103886"/>
                </a:lnTo>
                <a:lnTo>
                  <a:pt x="148729" y="96385"/>
                </a:lnTo>
                <a:lnTo>
                  <a:pt x="147015" y="89693"/>
                </a:lnTo>
                <a:lnTo>
                  <a:pt x="144157" y="83812"/>
                </a:lnTo>
                <a:lnTo>
                  <a:pt x="140157" y="78740"/>
                </a:lnTo>
                <a:lnTo>
                  <a:pt x="135638" y="74930"/>
                </a:lnTo>
                <a:close/>
              </a:path>
              <a:path w="381000" h="144779">
                <a:moveTo>
                  <a:pt x="133790" y="12573"/>
                </a:moveTo>
                <a:lnTo>
                  <a:pt x="97993" y="12573"/>
                </a:lnTo>
                <a:lnTo>
                  <a:pt x="102438" y="13081"/>
                </a:lnTo>
                <a:lnTo>
                  <a:pt x="110820" y="14859"/>
                </a:lnTo>
                <a:lnTo>
                  <a:pt x="114503" y="16256"/>
                </a:lnTo>
                <a:lnTo>
                  <a:pt x="117551" y="18288"/>
                </a:lnTo>
                <a:lnTo>
                  <a:pt x="120726" y="20320"/>
                </a:lnTo>
                <a:lnTo>
                  <a:pt x="123139" y="22860"/>
                </a:lnTo>
                <a:lnTo>
                  <a:pt x="124917" y="26035"/>
                </a:lnTo>
                <a:lnTo>
                  <a:pt x="126822" y="29210"/>
                </a:lnTo>
                <a:lnTo>
                  <a:pt x="127711" y="33147"/>
                </a:lnTo>
                <a:lnTo>
                  <a:pt x="127711" y="42545"/>
                </a:lnTo>
                <a:lnTo>
                  <a:pt x="126822" y="46482"/>
                </a:lnTo>
                <a:lnTo>
                  <a:pt x="124917" y="49784"/>
                </a:lnTo>
                <a:lnTo>
                  <a:pt x="123139" y="52959"/>
                </a:lnTo>
                <a:lnTo>
                  <a:pt x="107899" y="61595"/>
                </a:lnTo>
                <a:lnTo>
                  <a:pt x="104343" y="62484"/>
                </a:lnTo>
                <a:lnTo>
                  <a:pt x="100787" y="62865"/>
                </a:lnTo>
                <a:lnTo>
                  <a:pt x="129497" y="62865"/>
                </a:lnTo>
                <a:lnTo>
                  <a:pt x="130759" y="62103"/>
                </a:lnTo>
                <a:lnTo>
                  <a:pt x="140030" y="50800"/>
                </a:lnTo>
                <a:lnTo>
                  <a:pt x="142316" y="44323"/>
                </a:lnTo>
                <a:lnTo>
                  <a:pt x="142227" y="29210"/>
                </a:lnTo>
                <a:lnTo>
                  <a:pt x="140919" y="23622"/>
                </a:lnTo>
                <a:lnTo>
                  <a:pt x="135331" y="14224"/>
                </a:lnTo>
                <a:lnTo>
                  <a:pt x="133790" y="12573"/>
                </a:lnTo>
                <a:close/>
              </a:path>
              <a:path w="381000" h="144779">
                <a:moveTo>
                  <a:pt x="205181" y="0"/>
                </a:moveTo>
                <a:lnTo>
                  <a:pt x="182829" y="0"/>
                </a:lnTo>
                <a:lnTo>
                  <a:pt x="182829" y="143510"/>
                </a:lnTo>
                <a:lnTo>
                  <a:pt x="197434" y="143510"/>
                </a:lnTo>
                <a:lnTo>
                  <a:pt x="197434" y="18796"/>
                </a:lnTo>
                <a:lnTo>
                  <a:pt x="212852" y="18796"/>
                </a:lnTo>
                <a:lnTo>
                  <a:pt x="205181" y="0"/>
                </a:lnTo>
                <a:close/>
              </a:path>
              <a:path w="381000" h="144779">
                <a:moveTo>
                  <a:pt x="212852" y="18796"/>
                </a:moveTo>
                <a:lnTo>
                  <a:pt x="197815" y="18796"/>
                </a:lnTo>
                <a:lnTo>
                  <a:pt x="249631" y="143510"/>
                </a:lnTo>
                <a:lnTo>
                  <a:pt x="257378" y="143510"/>
                </a:lnTo>
                <a:lnTo>
                  <a:pt x="267639" y="118872"/>
                </a:lnTo>
                <a:lnTo>
                  <a:pt x="253695" y="118872"/>
                </a:lnTo>
                <a:lnTo>
                  <a:pt x="212852" y="18796"/>
                </a:lnTo>
                <a:close/>
              </a:path>
              <a:path w="381000" h="144779">
                <a:moveTo>
                  <a:pt x="324307" y="18796"/>
                </a:moveTo>
                <a:lnTo>
                  <a:pt x="309702" y="18796"/>
                </a:lnTo>
                <a:lnTo>
                  <a:pt x="309702" y="143510"/>
                </a:lnTo>
                <a:lnTo>
                  <a:pt x="324307" y="143510"/>
                </a:lnTo>
                <a:lnTo>
                  <a:pt x="324307" y="18796"/>
                </a:lnTo>
                <a:close/>
              </a:path>
              <a:path w="381000" h="144779">
                <a:moveTo>
                  <a:pt x="324307" y="0"/>
                </a:moveTo>
                <a:lnTo>
                  <a:pt x="302082" y="0"/>
                </a:lnTo>
                <a:lnTo>
                  <a:pt x="253949" y="118872"/>
                </a:lnTo>
                <a:lnTo>
                  <a:pt x="267639" y="118872"/>
                </a:lnTo>
                <a:lnTo>
                  <a:pt x="309321" y="18796"/>
                </a:lnTo>
                <a:lnTo>
                  <a:pt x="324307" y="18796"/>
                </a:lnTo>
                <a:lnTo>
                  <a:pt x="324307" y="0"/>
                </a:lnTo>
                <a:close/>
              </a:path>
              <a:path w="381000" h="144779">
                <a:moveTo>
                  <a:pt x="373202" y="122809"/>
                </a:moveTo>
                <a:lnTo>
                  <a:pt x="366725" y="122809"/>
                </a:lnTo>
                <a:lnTo>
                  <a:pt x="364058" y="123952"/>
                </a:lnTo>
                <a:lnTo>
                  <a:pt x="359994" y="128524"/>
                </a:lnTo>
                <a:lnTo>
                  <a:pt x="359105" y="131064"/>
                </a:lnTo>
                <a:lnTo>
                  <a:pt x="359105" y="136652"/>
                </a:lnTo>
                <a:lnTo>
                  <a:pt x="359994" y="139192"/>
                </a:lnTo>
                <a:lnTo>
                  <a:pt x="362026" y="141478"/>
                </a:lnTo>
                <a:lnTo>
                  <a:pt x="364058" y="143637"/>
                </a:lnTo>
                <a:lnTo>
                  <a:pt x="366725" y="144780"/>
                </a:lnTo>
                <a:lnTo>
                  <a:pt x="373202" y="144780"/>
                </a:lnTo>
                <a:lnTo>
                  <a:pt x="375869" y="143637"/>
                </a:lnTo>
                <a:lnTo>
                  <a:pt x="377901" y="141478"/>
                </a:lnTo>
                <a:lnTo>
                  <a:pt x="379933" y="139192"/>
                </a:lnTo>
                <a:lnTo>
                  <a:pt x="380949" y="136652"/>
                </a:lnTo>
                <a:lnTo>
                  <a:pt x="380949" y="131064"/>
                </a:lnTo>
                <a:lnTo>
                  <a:pt x="379933" y="128524"/>
                </a:lnTo>
                <a:lnTo>
                  <a:pt x="375869" y="123952"/>
                </a:lnTo>
                <a:lnTo>
                  <a:pt x="373202" y="122809"/>
                </a:lnTo>
                <a:close/>
              </a:path>
            </a:pathLst>
          </a:custGeom>
          <a:solidFill>
            <a:srgbClr val="1F134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19543" y="1537716"/>
            <a:ext cx="4334256" cy="339547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5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5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5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10545" y="6047892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6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7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5460" y="836802"/>
            <a:ext cx="7081265" cy="6150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8508" y="732790"/>
            <a:ext cx="709930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95" dirty="0">
                <a:latin typeface="Times New Roman"/>
                <a:cs typeface="Times New Roman"/>
              </a:rPr>
              <a:t>TERCERA</a:t>
            </a:r>
            <a:r>
              <a:rPr sz="5200" spc="-80" dirty="0">
                <a:latin typeface="Times New Roman"/>
                <a:cs typeface="Times New Roman"/>
              </a:rPr>
              <a:t> </a:t>
            </a:r>
            <a:r>
              <a:rPr sz="5200" spc="-250" dirty="0">
                <a:latin typeface="Times New Roman"/>
                <a:cs typeface="Times New Roman"/>
              </a:rPr>
              <a:t>GENERACIÓN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9779" y="1799463"/>
            <a:ext cx="4174921" cy="176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9128" y="2046351"/>
            <a:ext cx="4658614" cy="14100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922" y="3654171"/>
            <a:ext cx="4345559" cy="9163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0475" y="4769739"/>
            <a:ext cx="4613706" cy="9683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97395" y="1735835"/>
            <a:ext cx="4585715" cy="30327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8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0545" y="6047892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9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0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5613" y="803655"/>
            <a:ext cx="6710426" cy="6150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7673" y="699338"/>
            <a:ext cx="675640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175" dirty="0">
                <a:latin typeface="Times New Roman"/>
                <a:cs typeface="Times New Roman"/>
              </a:rPr>
              <a:t>CUARTA</a:t>
            </a:r>
            <a:r>
              <a:rPr sz="5200" spc="-80" dirty="0">
                <a:latin typeface="Times New Roman"/>
                <a:cs typeface="Times New Roman"/>
              </a:rPr>
              <a:t> </a:t>
            </a:r>
            <a:r>
              <a:rPr sz="5200" spc="-250" dirty="0">
                <a:latin typeface="Times New Roman"/>
                <a:cs typeface="Times New Roman"/>
              </a:rPr>
              <a:t>GENERACIÓN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9022" y="1762632"/>
            <a:ext cx="4961521" cy="2181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0393" y="2050288"/>
            <a:ext cx="5070005" cy="2155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6832" y="2335276"/>
            <a:ext cx="5493207" cy="2155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8102" y="2617597"/>
            <a:ext cx="5188026" cy="2181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0393" y="3318255"/>
            <a:ext cx="5280190" cy="2155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7683" y="2905251"/>
            <a:ext cx="2321674" cy="21551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77683" y="3600577"/>
            <a:ext cx="5146040" cy="218440"/>
            <a:chOff x="1177683" y="3600577"/>
            <a:chExt cx="5146040" cy="21844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683" y="3600577"/>
              <a:ext cx="3840594" cy="21818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41138" y="3613530"/>
              <a:ext cx="1282065" cy="205740"/>
            </a:xfrm>
            <a:custGeom>
              <a:avLst/>
              <a:gdLst/>
              <a:ahLst/>
              <a:cxnLst/>
              <a:rect l="l" t="t" r="r" b="b"/>
              <a:pathLst>
                <a:path w="1282064" h="205739">
                  <a:moveTo>
                    <a:pt x="48501" y="94576"/>
                  </a:moveTo>
                  <a:lnTo>
                    <a:pt x="0" y="94576"/>
                  </a:lnTo>
                  <a:lnTo>
                    <a:pt x="0" y="106934"/>
                  </a:lnTo>
                  <a:lnTo>
                    <a:pt x="48501" y="106934"/>
                  </a:lnTo>
                  <a:lnTo>
                    <a:pt x="48501" y="94576"/>
                  </a:lnTo>
                  <a:close/>
                </a:path>
                <a:path w="1282064" h="205739">
                  <a:moveTo>
                    <a:pt x="157099" y="153289"/>
                  </a:moveTo>
                  <a:lnTo>
                    <a:pt x="155321" y="102616"/>
                  </a:lnTo>
                  <a:lnTo>
                    <a:pt x="155321" y="80010"/>
                  </a:lnTo>
                  <a:lnTo>
                    <a:pt x="154305" y="74549"/>
                  </a:lnTo>
                  <a:lnTo>
                    <a:pt x="152273" y="69977"/>
                  </a:lnTo>
                  <a:lnTo>
                    <a:pt x="150241" y="65278"/>
                  </a:lnTo>
                  <a:lnTo>
                    <a:pt x="147624" y="61722"/>
                  </a:lnTo>
                  <a:lnTo>
                    <a:pt x="121412" y="49403"/>
                  </a:lnTo>
                  <a:lnTo>
                    <a:pt x="107315" y="49403"/>
                  </a:lnTo>
                  <a:lnTo>
                    <a:pt x="76073" y="63881"/>
                  </a:lnTo>
                  <a:lnTo>
                    <a:pt x="84328" y="73533"/>
                  </a:lnTo>
                  <a:lnTo>
                    <a:pt x="88011" y="69977"/>
                  </a:lnTo>
                  <a:lnTo>
                    <a:pt x="92329" y="67183"/>
                  </a:lnTo>
                  <a:lnTo>
                    <a:pt x="102743" y="62865"/>
                  </a:lnTo>
                  <a:lnTo>
                    <a:pt x="108331" y="61722"/>
                  </a:lnTo>
                  <a:lnTo>
                    <a:pt x="123190" y="61722"/>
                  </a:lnTo>
                  <a:lnTo>
                    <a:pt x="129921" y="63881"/>
                  </a:lnTo>
                  <a:lnTo>
                    <a:pt x="134493" y="68199"/>
                  </a:lnTo>
                  <a:lnTo>
                    <a:pt x="139065" y="72644"/>
                  </a:lnTo>
                  <a:lnTo>
                    <a:pt x="141478" y="79121"/>
                  </a:lnTo>
                  <a:lnTo>
                    <a:pt x="141478" y="91186"/>
                  </a:lnTo>
                  <a:lnTo>
                    <a:pt x="141478" y="102616"/>
                  </a:lnTo>
                  <a:lnTo>
                    <a:pt x="141478" y="114681"/>
                  </a:lnTo>
                  <a:lnTo>
                    <a:pt x="140716" y="118999"/>
                  </a:lnTo>
                  <a:lnTo>
                    <a:pt x="139319" y="122936"/>
                  </a:lnTo>
                  <a:lnTo>
                    <a:pt x="137922" y="127000"/>
                  </a:lnTo>
                  <a:lnTo>
                    <a:pt x="114173" y="143764"/>
                  </a:lnTo>
                  <a:lnTo>
                    <a:pt x="106045" y="143764"/>
                  </a:lnTo>
                  <a:lnTo>
                    <a:pt x="85217" y="128143"/>
                  </a:lnTo>
                  <a:lnTo>
                    <a:pt x="85217" y="119761"/>
                  </a:lnTo>
                  <a:lnTo>
                    <a:pt x="125095" y="102870"/>
                  </a:lnTo>
                  <a:lnTo>
                    <a:pt x="131191" y="102616"/>
                  </a:lnTo>
                  <a:lnTo>
                    <a:pt x="141478" y="102616"/>
                  </a:lnTo>
                  <a:lnTo>
                    <a:pt x="141478" y="91186"/>
                  </a:lnTo>
                  <a:lnTo>
                    <a:pt x="98552" y="94234"/>
                  </a:lnTo>
                  <a:lnTo>
                    <a:pt x="91948" y="96520"/>
                  </a:lnTo>
                  <a:lnTo>
                    <a:pt x="85217" y="98679"/>
                  </a:lnTo>
                  <a:lnTo>
                    <a:pt x="80010" y="102108"/>
                  </a:lnTo>
                  <a:lnTo>
                    <a:pt x="76073" y="106553"/>
                  </a:lnTo>
                  <a:lnTo>
                    <a:pt x="72136" y="111125"/>
                  </a:lnTo>
                  <a:lnTo>
                    <a:pt x="70104" y="117348"/>
                  </a:lnTo>
                  <a:lnTo>
                    <a:pt x="70192" y="131191"/>
                  </a:lnTo>
                  <a:lnTo>
                    <a:pt x="101219" y="155956"/>
                  </a:lnTo>
                  <a:lnTo>
                    <a:pt x="113284" y="155956"/>
                  </a:lnTo>
                  <a:lnTo>
                    <a:pt x="120396" y="154432"/>
                  </a:lnTo>
                  <a:lnTo>
                    <a:pt x="126238" y="151511"/>
                  </a:lnTo>
                  <a:lnTo>
                    <a:pt x="132080" y="148463"/>
                  </a:lnTo>
                  <a:lnTo>
                    <a:pt x="137147" y="143764"/>
                  </a:lnTo>
                  <a:lnTo>
                    <a:pt x="137287" y="143637"/>
                  </a:lnTo>
                  <a:lnTo>
                    <a:pt x="141986" y="136779"/>
                  </a:lnTo>
                  <a:lnTo>
                    <a:pt x="142367" y="136779"/>
                  </a:lnTo>
                  <a:lnTo>
                    <a:pt x="142430" y="140970"/>
                  </a:lnTo>
                  <a:lnTo>
                    <a:pt x="142494" y="142367"/>
                  </a:lnTo>
                  <a:lnTo>
                    <a:pt x="142748" y="145288"/>
                  </a:lnTo>
                  <a:lnTo>
                    <a:pt x="143129" y="148082"/>
                  </a:lnTo>
                  <a:lnTo>
                    <a:pt x="143383" y="150749"/>
                  </a:lnTo>
                  <a:lnTo>
                    <a:pt x="143891" y="153289"/>
                  </a:lnTo>
                  <a:lnTo>
                    <a:pt x="157099" y="153289"/>
                  </a:lnTo>
                  <a:close/>
                </a:path>
                <a:path w="1282064" h="205739">
                  <a:moveTo>
                    <a:pt x="250190" y="50419"/>
                  </a:moveTo>
                  <a:lnTo>
                    <a:pt x="248539" y="50038"/>
                  </a:lnTo>
                  <a:lnTo>
                    <a:pt x="247015" y="49784"/>
                  </a:lnTo>
                  <a:lnTo>
                    <a:pt x="245491" y="49657"/>
                  </a:lnTo>
                  <a:lnTo>
                    <a:pt x="243967" y="49403"/>
                  </a:lnTo>
                  <a:lnTo>
                    <a:pt x="233172" y="49403"/>
                  </a:lnTo>
                  <a:lnTo>
                    <a:pt x="226695" y="51181"/>
                  </a:lnTo>
                  <a:lnTo>
                    <a:pt x="220853" y="54864"/>
                  </a:lnTo>
                  <a:lnTo>
                    <a:pt x="215138" y="58547"/>
                  </a:lnTo>
                  <a:lnTo>
                    <a:pt x="210820" y="63373"/>
                  </a:lnTo>
                  <a:lnTo>
                    <a:pt x="208026" y="69215"/>
                  </a:lnTo>
                  <a:lnTo>
                    <a:pt x="207518" y="69215"/>
                  </a:lnTo>
                  <a:lnTo>
                    <a:pt x="207391" y="64389"/>
                  </a:lnTo>
                  <a:lnTo>
                    <a:pt x="207137" y="57785"/>
                  </a:lnTo>
                  <a:lnTo>
                    <a:pt x="206883" y="54737"/>
                  </a:lnTo>
                  <a:lnTo>
                    <a:pt x="206629" y="52070"/>
                  </a:lnTo>
                  <a:lnTo>
                    <a:pt x="192532" y="52070"/>
                  </a:lnTo>
                  <a:lnTo>
                    <a:pt x="192913" y="55499"/>
                  </a:lnTo>
                  <a:lnTo>
                    <a:pt x="193141" y="62992"/>
                  </a:lnTo>
                  <a:lnTo>
                    <a:pt x="193332" y="66675"/>
                  </a:lnTo>
                  <a:lnTo>
                    <a:pt x="193421" y="153289"/>
                  </a:lnTo>
                  <a:lnTo>
                    <a:pt x="208280" y="153289"/>
                  </a:lnTo>
                  <a:lnTo>
                    <a:pt x="208280" y="94488"/>
                  </a:lnTo>
                  <a:lnTo>
                    <a:pt x="209042" y="88773"/>
                  </a:lnTo>
                  <a:lnTo>
                    <a:pt x="233934" y="62992"/>
                  </a:lnTo>
                  <a:lnTo>
                    <a:pt x="239903" y="62992"/>
                  </a:lnTo>
                  <a:lnTo>
                    <a:pt x="241935" y="63119"/>
                  </a:lnTo>
                  <a:lnTo>
                    <a:pt x="243840" y="63500"/>
                  </a:lnTo>
                  <a:lnTo>
                    <a:pt x="245872" y="63754"/>
                  </a:lnTo>
                  <a:lnTo>
                    <a:pt x="247269" y="64008"/>
                  </a:lnTo>
                  <a:lnTo>
                    <a:pt x="248158" y="64262"/>
                  </a:lnTo>
                  <a:lnTo>
                    <a:pt x="248335" y="62992"/>
                  </a:lnTo>
                  <a:lnTo>
                    <a:pt x="250190" y="50419"/>
                  </a:lnTo>
                  <a:close/>
                </a:path>
                <a:path w="1282064" h="205739">
                  <a:moveTo>
                    <a:pt x="286131" y="52070"/>
                  </a:moveTo>
                  <a:lnTo>
                    <a:pt x="271399" y="52070"/>
                  </a:lnTo>
                  <a:lnTo>
                    <a:pt x="271399" y="153289"/>
                  </a:lnTo>
                  <a:lnTo>
                    <a:pt x="286131" y="153289"/>
                  </a:lnTo>
                  <a:lnTo>
                    <a:pt x="286131" y="52070"/>
                  </a:lnTo>
                  <a:close/>
                </a:path>
                <a:path w="1282064" h="205739">
                  <a:moveTo>
                    <a:pt x="289179" y="10033"/>
                  </a:moveTo>
                  <a:lnTo>
                    <a:pt x="288036" y="7493"/>
                  </a:lnTo>
                  <a:lnTo>
                    <a:pt x="283718" y="3683"/>
                  </a:lnTo>
                  <a:lnTo>
                    <a:pt x="281432" y="2667"/>
                  </a:lnTo>
                  <a:lnTo>
                    <a:pt x="276098" y="2667"/>
                  </a:lnTo>
                  <a:lnTo>
                    <a:pt x="273812" y="3683"/>
                  </a:lnTo>
                  <a:lnTo>
                    <a:pt x="269494" y="7493"/>
                  </a:lnTo>
                  <a:lnTo>
                    <a:pt x="268351" y="10033"/>
                  </a:lnTo>
                  <a:lnTo>
                    <a:pt x="268351" y="16129"/>
                  </a:lnTo>
                  <a:lnTo>
                    <a:pt x="269494" y="18542"/>
                  </a:lnTo>
                  <a:lnTo>
                    <a:pt x="271653" y="20447"/>
                  </a:lnTo>
                  <a:lnTo>
                    <a:pt x="273812" y="22479"/>
                  </a:lnTo>
                  <a:lnTo>
                    <a:pt x="276098" y="23368"/>
                  </a:lnTo>
                  <a:lnTo>
                    <a:pt x="281432" y="23368"/>
                  </a:lnTo>
                  <a:lnTo>
                    <a:pt x="283718" y="22479"/>
                  </a:lnTo>
                  <a:lnTo>
                    <a:pt x="285877" y="20447"/>
                  </a:lnTo>
                  <a:lnTo>
                    <a:pt x="288036" y="18542"/>
                  </a:lnTo>
                  <a:lnTo>
                    <a:pt x="289179" y="16129"/>
                  </a:lnTo>
                  <a:lnTo>
                    <a:pt x="289179" y="10033"/>
                  </a:lnTo>
                  <a:close/>
                </a:path>
                <a:path w="1282064" h="205739">
                  <a:moveTo>
                    <a:pt x="371729" y="52070"/>
                  </a:moveTo>
                  <a:lnTo>
                    <a:pt x="343154" y="52070"/>
                  </a:lnTo>
                  <a:lnTo>
                    <a:pt x="343154" y="23368"/>
                  </a:lnTo>
                  <a:lnTo>
                    <a:pt x="328422" y="23368"/>
                  </a:lnTo>
                  <a:lnTo>
                    <a:pt x="328422" y="52070"/>
                  </a:lnTo>
                  <a:lnTo>
                    <a:pt x="307467" y="52070"/>
                  </a:lnTo>
                  <a:lnTo>
                    <a:pt x="307467" y="64262"/>
                  </a:lnTo>
                  <a:lnTo>
                    <a:pt x="328422" y="64262"/>
                  </a:lnTo>
                  <a:lnTo>
                    <a:pt x="328422" y="133096"/>
                  </a:lnTo>
                  <a:lnTo>
                    <a:pt x="329311" y="137668"/>
                  </a:lnTo>
                  <a:lnTo>
                    <a:pt x="345821" y="153416"/>
                  </a:lnTo>
                  <a:lnTo>
                    <a:pt x="348869" y="154178"/>
                  </a:lnTo>
                  <a:lnTo>
                    <a:pt x="351663" y="154559"/>
                  </a:lnTo>
                  <a:lnTo>
                    <a:pt x="357759" y="154559"/>
                  </a:lnTo>
                  <a:lnTo>
                    <a:pt x="360807" y="154305"/>
                  </a:lnTo>
                  <a:lnTo>
                    <a:pt x="366395" y="153289"/>
                  </a:lnTo>
                  <a:lnTo>
                    <a:pt x="369189" y="152527"/>
                  </a:lnTo>
                  <a:lnTo>
                    <a:pt x="371729" y="151638"/>
                  </a:lnTo>
                  <a:lnTo>
                    <a:pt x="371246" y="142113"/>
                  </a:lnTo>
                  <a:lnTo>
                    <a:pt x="371094" y="138811"/>
                  </a:lnTo>
                  <a:lnTo>
                    <a:pt x="360299" y="142113"/>
                  </a:lnTo>
                  <a:lnTo>
                    <a:pt x="356108" y="142113"/>
                  </a:lnTo>
                  <a:lnTo>
                    <a:pt x="354203" y="141859"/>
                  </a:lnTo>
                  <a:lnTo>
                    <a:pt x="352298" y="141224"/>
                  </a:lnTo>
                  <a:lnTo>
                    <a:pt x="350393" y="140716"/>
                  </a:lnTo>
                  <a:lnTo>
                    <a:pt x="348742" y="139827"/>
                  </a:lnTo>
                  <a:lnTo>
                    <a:pt x="347472" y="138430"/>
                  </a:lnTo>
                  <a:lnTo>
                    <a:pt x="346075" y="137033"/>
                  </a:lnTo>
                  <a:lnTo>
                    <a:pt x="344932" y="135128"/>
                  </a:lnTo>
                  <a:lnTo>
                    <a:pt x="344297" y="132715"/>
                  </a:lnTo>
                  <a:lnTo>
                    <a:pt x="343535" y="130302"/>
                  </a:lnTo>
                  <a:lnTo>
                    <a:pt x="343192" y="127508"/>
                  </a:lnTo>
                  <a:lnTo>
                    <a:pt x="343154" y="64262"/>
                  </a:lnTo>
                  <a:lnTo>
                    <a:pt x="371729" y="64262"/>
                  </a:lnTo>
                  <a:lnTo>
                    <a:pt x="371729" y="52070"/>
                  </a:lnTo>
                  <a:close/>
                </a:path>
                <a:path w="1282064" h="205739">
                  <a:moveTo>
                    <a:pt x="547624" y="153289"/>
                  </a:moveTo>
                  <a:lnTo>
                    <a:pt x="547497" y="89281"/>
                  </a:lnTo>
                  <a:lnTo>
                    <a:pt x="538568" y="61722"/>
                  </a:lnTo>
                  <a:lnTo>
                    <a:pt x="537972" y="60833"/>
                  </a:lnTo>
                  <a:lnTo>
                    <a:pt x="532587" y="55841"/>
                  </a:lnTo>
                  <a:lnTo>
                    <a:pt x="525983" y="52260"/>
                  </a:lnTo>
                  <a:lnTo>
                    <a:pt x="518160" y="50126"/>
                  </a:lnTo>
                  <a:lnTo>
                    <a:pt x="509143" y="49403"/>
                  </a:lnTo>
                  <a:lnTo>
                    <a:pt x="500888" y="49403"/>
                  </a:lnTo>
                  <a:lnTo>
                    <a:pt x="493776" y="51181"/>
                  </a:lnTo>
                  <a:lnTo>
                    <a:pt x="481838" y="58547"/>
                  </a:lnTo>
                  <a:lnTo>
                    <a:pt x="477139" y="63881"/>
                  </a:lnTo>
                  <a:lnTo>
                    <a:pt x="473583" y="70866"/>
                  </a:lnTo>
                  <a:lnTo>
                    <a:pt x="471932" y="66421"/>
                  </a:lnTo>
                  <a:lnTo>
                    <a:pt x="469773" y="62865"/>
                  </a:lnTo>
                  <a:lnTo>
                    <a:pt x="468782" y="61722"/>
                  </a:lnTo>
                  <a:lnTo>
                    <a:pt x="465074" y="57404"/>
                  </a:lnTo>
                  <a:lnTo>
                    <a:pt x="450977" y="50292"/>
                  </a:lnTo>
                  <a:lnTo>
                    <a:pt x="448056" y="49657"/>
                  </a:lnTo>
                  <a:lnTo>
                    <a:pt x="445262" y="49403"/>
                  </a:lnTo>
                  <a:lnTo>
                    <a:pt x="435102" y="49403"/>
                  </a:lnTo>
                  <a:lnTo>
                    <a:pt x="428371" y="51181"/>
                  </a:lnTo>
                  <a:lnTo>
                    <a:pt x="416433" y="58547"/>
                  </a:lnTo>
                  <a:lnTo>
                    <a:pt x="411988" y="63373"/>
                  </a:lnTo>
                  <a:lnTo>
                    <a:pt x="409194" y="69215"/>
                  </a:lnTo>
                  <a:lnTo>
                    <a:pt x="408686" y="69215"/>
                  </a:lnTo>
                  <a:lnTo>
                    <a:pt x="408559" y="64389"/>
                  </a:lnTo>
                  <a:lnTo>
                    <a:pt x="408330" y="58547"/>
                  </a:lnTo>
                  <a:lnTo>
                    <a:pt x="408266" y="57404"/>
                  </a:lnTo>
                  <a:lnTo>
                    <a:pt x="407797" y="52070"/>
                  </a:lnTo>
                  <a:lnTo>
                    <a:pt x="393700" y="52070"/>
                  </a:lnTo>
                  <a:lnTo>
                    <a:pt x="394042" y="55245"/>
                  </a:lnTo>
                  <a:lnTo>
                    <a:pt x="394360" y="64389"/>
                  </a:lnTo>
                  <a:lnTo>
                    <a:pt x="394487" y="66421"/>
                  </a:lnTo>
                  <a:lnTo>
                    <a:pt x="394589" y="153289"/>
                  </a:lnTo>
                  <a:lnTo>
                    <a:pt x="409448" y="153289"/>
                  </a:lnTo>
                  <a:lnTo>
                    <a:pt x="409448" y="94488"/>
                  </a:lnTo>
                  <a:lnTo>
                    <a:pt x="410210" y="88646"/>
                  </a:lnTo>
                  <a:lnTo>
                    <a:pt x="413766" y="78740"/>
                  </a:lnTo>
                  <a:lnTo>
                    <a:pt x="415925" y="74676"/>
                  </a:lnTo>
                  <a:lnTo>
                    <a:pt x="418846" y="71374"/>
                  </a:lnTo>
                  <a:lnTo>
                    <a:pt x="420662" y="69215"/>
                  </a:lnTo>
                  <a:lnTo>
                    <a:pt x="421640" y="68072"/>
                  </a:lnTo>
                  <a:lnTo>
                    <a:pt x="424815" y="65659"/>
                  </a:lnTo>
                  <a:lnTo>
                    <a:pt x="428371" y="64135"/>
                  </a:lnTo>
                  <a:lnTo>
                    <a:pt x="431800" y="62611"/>
                  </a:lnTo>
                  <a:lnTo>
                    <a:pt x="435356" y="61722"/>
                  </a:lnTo>
                  <a:lnTo>
                    <a:pt x="443738" y="61722"/>
                  </a:lnTo>
                  <a:lnTo>
                    <a:pt x="463296" y="153289"/>
                  </a:lnTo>
                  <a:lnTo>
                    <a:pt x="478028" y="153289"/>
                  </a:lnTo>
                  <a:lnTo>
                    <a:pt x="478028" y="94488"/>
                  </a:lnTo>
                  <a:lnTo>
                    <a:pt x="478409" y="89916"/>
                  </a:lnTo>
                  <a:lnTo>
                    <a:pt x="480441" y="81026"/>
                  </a:lnTo>
                  <a:lnTo>
                    <a:pt x="482092" y="76962"/>
                  </a:lnTo>
                  <a:lnTo>
                    <a:pt x="484327" y="73406"/>
                  </a:lnTo>
                  <a:lnTo>
                    <a:pt x="485965" y="70866"/>
                  </a:lnTo>
                  <a:lnTo>
                    <a:pt x="486537" y="69977"/>
                  </a:lnTo>
                  <a:lnTo>
                    <a:pt x="489585" y="67183"/>
                  </a:lnTo>
                  <a:lnTo>
                    <a:pt x="493141" y="65024"/>
                  </a:lnTo>
                  <a:lnTo>
                    <a:pt x="496824" y="62865"/>
                  </a:lnTo>
                  <a:lnTo>
                    <a:pt x="501396" y="61722"/>
                  </a:lnTo>
                  <a:lnTo>
                    <a:pt x="516255" y="61722"/>
                  </a:lnTo>
                  <a:lnTo>
                    <a:pt x="532892" y="153289"/>
                  </a:lnTo>
                  <a:lnTo>
                    <a:pt x="547624" y="153289"/>
                  </a:lnTo>
                  <a:close/>
                </a:path>
                <a:path w="1282064" h="205739">
                  <a:moveTo>
                    <a:pt x="661289" y="0"/>
                  </a:moveTo>
                  <a:lnTo>
                    <a:pt x="641604" y="0"/>
                  </a:lnTo>
                  <a:lnTo>
                    <a:pt x="620014" y="31242"/>
                  </a:lnTo>
                  <a:lnTo>
                    <a:pt x="632714" y="31242"/>
                  </a:lnTo>
                  <a:lnTo>
                    <a:pt x="661289" y="0"/>
                  </a:lnTo>
                  <a:close/>
                </a:path>
                <a:path w="1282064" h="205739">
                  <a:moveTo>
                    <a:pt x="677291" y="92710"/>
                  </a:moveTo>
                  <a:lnTo>
                    <a:pt x="676275" y="86233"/>
                  </a:lnTo>
                  <a:lnTo>
                    <a:pt x="674116" y="80137"/>
                  </a:lnTo>
                  <a:lnTo>
                    <a:pt x="672084" y="74041"/>
                  </a:lnTo>
                  <a:lnTo>
                    <a:pt x="669036" y="68834"/>
                  </a:lnTo>
                  <a:lnTo>
                    <a:pt x="662711" y="61722"/>
                  </a:lnTo>
                  <a:lnTo>
                    <a:pt x="662305" y="61264"/>
                  </a:lnTo>
                  <a:lnTo>
                    <a:pt x="662305" y="94869"/>
                  </a:lnTo>
                  <a:lnTo>
                    <a:pt x="593344" y="94869"/>
                  </a:lnTo>
                  <a:lnTo>
                    <a:pt x="615188" y="64516"/>
                  </a:lnTo>
                  <a:lnTo>
                    <a:pt x="619379" y="62611"/>
                  </a:lnTo>
                  <a:lnTo>
                    <a:pt x="623951" y="61722"/>
                  </a:lnTo>
                  <a:lnTo>
                    <a:pt x="628904" y="61722"/>
                  </a:lnTo>
                  <a:lnTo>
                    <a:pt x="661517" y="88036"/>
                  </a:lnTo>
                  <a:lnTo>
                    <a:pt x="662305" y="94869"/>
                  </a:lnTo>
                  <a:lnTo>
                    <a:pt x="662305" y="61264"/>
                  </a:lnTo>
                  <a:lnTo>
                    <a:pt x="660908" y="59690"/>
                  </a:lnTo>
                  <a:lnTo>
                    <a:pt x="655955" y="56134"/>
                  </a:lnTo>
                  <a:lnTo>
                    <a:pt x="649859" y="53467"/>
                  </a:lnTo>
                  <a:lnTo>
                    <a:pt x="643763" y="50673"/>
                  </a:lnTo>
                  <a:lnTo>
                    <a:pt x="636778" y="49403"/>
                  </a:lnTo>
                  <a:lnTo>
                    <a:pt x="621665" y="49403"/>
                  </a:lnTo>
                  <a:lnTo>
                    <a:pt x="614934" y="50673"/>
                  </a:lnTo>
                  <a:lnTo>
                    <a:pt x="608711" y="53467"/>
                  </a:lnTo>
                  <a:lnTo>
                    <a:pt x="602488" y="56134"/>
                  </a:lnTo>
                  <a:lnTo>
                    <a:pt x="579120" y="87884"/>
                  </a:lnTo>
                  <a:lnTo>
                    <a:pt x="577850" y="110236"/>
                  </a:lnTo>
                  <a:lnTo>
                    <a:pt x="579120" y="117348"/>
                  </a:lnTo>
                  <a:lnTo>
                    <a:pt x="584454" y="130302"/>
                  </a:lnTo>
                  <a:lnTo>
                    <a:pt x="588010" y="136017"/>
                  </a:lnTo>
                  <a:lnTo>
                    <a:pt x="592709" y="140716"/>
                  </a:lnTo>
                  <a:lnTo>
                    <a:pt x="597408" y="145542"/>
                  </a:lnTo>
                  <a:lnTo>
                    <a:pt x="602869" y="149225"/>
                  </a:lnTo>
                  <a:lnTo>
                    <a:pt x="615696" y="154559"/>
                  </a:lnTo>
                  <a:lnTo>
                    <a:pt x="622681" y="155956"/>
                  </a:lnTo>
                  <a:lnTo>
                    <a:pt x="638556" y="155956"/>
                  </a:lnTo>
                  <a:lnTo>
                    <a:pt x="665111" y="143383"/>
                  </a:lnTo>
                  <a:lnTo>
                    <a:pt x="668985" y="139814"/>
                  </a:lnTo>
                  <a:lnTo>
                    <a:pt x="673608" y="134493"/>
                  </a:lnTo>
                  <a:lnTo>
                    <a:pt x="662686" y="125730"/>
                  </a:lnTo>
                  <a:lnTo>
                    <a:pt x="659765" y="130429"/>
                  </a:lnTo>
                  <a:lnTo>
                    <a:pt x="655574" y="134493"/>
                  </a:lnTo>
                  <a:lnTo>
                    <a:pt x="644398" y="141605"/>
                  </a:lnTo>
                  <a:lnTo>
                    <a:pt x="637794" y="143383"/>
                  </a:lnTo>
                  <a:lnTo>
                    <a:pt x="624967" y="143383"/>
                  </a:lnTo>
                  <a:lnTo>
                    <a:pt x="620141" y="142367"/>
                  </a:lnTo>
                  <a:lnTo>
                    <a:pt x="615696" y="140335"/>
                  </a:lnTo>
                  <a:lnTo>
                    <a:pt x="611251" y="138430"/>
                  </a:lnTo>
                  <a:lnTo>
                    <a:pt x="607314" y="135763"/>
                  </a:lnTo>
                  <a:lnTo>
                    <a:pt x="604012" y="132461"/>
                  </a:lnTo>
                  <a:lnTo>
                    <a:pt x="600583" y="129159"/>
                  </a:lnTo>
                  <a:lnTo>
                    <a:pt x="598043" y="125222"/>
                  </a:lnTo>
                  <a:lnTo>
                    <a:pt x="594233" y="116332"/>
                  </a:lnTo>
                  <a:lnTo>
                    <a:pt x="593217" y="111506"/>
                  </a:lnTo>
                  <a:lnTo>
                    <a:pt x="593090" y="106553"/>
                  </a:lnTo>
                  <a:lnTo>
                    <a:pt x="677164" y="106553"/>
                  </a:lnTo>
                  <a:lnTo>
                    <a:pt x="677291" y="94869"/>
                  </a:lnTo>
                  <a:lnTo>
                    <a:pt x="677291" y="92710"/>
                  </a:lnTo>
                  <a:close/>
                </a:path>
                <a:path w="1282064" h="205739">
                  <a:moveTo>
                    <a:pt x="754253" y="52070"/>
                  </a:moveTo>
                  <a:lnTo>
                    <a:pt x="725678" y="52070"/>
                  </a:lnTo>
                  <a:lnTo>
                    <a:pt x="725678" y="23368"/>
                  </a:lnTo>
                  <a:lnTo>
                    <a:pt x="710946" y="23368"/>
                  </a:lnTo>
                  <a:lnTo>
                    <a:pt x="710946" y="52070"/>
                  </a:lnTo>
                  <a:lnTo>
                    <a:pt x="689991" y="52070"/>
                  </a:lnTo>
                  <a:lnTo>
                    <a:pt x="689991" y="64262"/>
                  </a:lnTo>
                  <a:lnTo>
                    <a:pt x="710946" y="64262"/>
                  </a:lnTo>
                  <a:lnTo>
                    <a:pt x="710946" y="133096"/>
                  </a:lnTo>
                  <a:lnTo>
                    <a:pt x="711835" y="137668"/>
                  </a:lnTo>
                  <a:lnTo>
                    <a:pt x="728345" y="153416"/>
                  </a:lnTo>
                  <a:lnTo>
                    <a:pt x="731393" y="154178"/>
                  </a:lnTo>
                  <a:lnTo>
                    <a:pt x="734187" y="154559"/>
                  </a:lnTo>
                  <a:lnTo>
                    <a:pt x="740283" y="154559"/>
                  </a:lnTo>
                  <a:lnTo>
                    <a:pt x="743331" y="154305"/>
                  </a:lnTo>
                  <a:lnTo>
                    <a:pt x="748919" y="153289"/>
                  </a:lnTo>
                  <a:lnTo>
                    <a:pt x="751713" y="152527"/>
                  </a:lnTo>
                  <a:lnTo>
                    <a:pt x="754253" y="151638"/>
                  </a:lnTo>
                  <a:lnTo>
                    <a:pt x="753770" y="142113"/>
                  </a:lnTo>
                  <a:lnTo>
                    <a:pt x="753618" y="138811"/>
                  </a:lnTo>
                  <a:lnTo>
                    <a:pt x="742823" y="142113"/>
                  </a:lnTo>
                  <a:lnTo>
                    <a:pt x="738632" y="142113"/>
                  </a:lnTo>
                  <a:lnTo>
                    <a:pt x="736727" y="141859"/>
                  </a:lnTo>
                  <a:lnTo>
                    <a:pt x="734822" y="141224"/>
                  </a:lnTo>
                  <a:lnTo>
                    <a:pt x="732917" y="140716"/>
                  </a:lnTo>
                  <a:lnTo>
                    <a:pt x="731266" y="139827"/>
                  </a:lnTo>
                  <a:lnTo>
                    <a:pt x="729996" y="138430"/>
                  </a:lnTo>
                  <a:lnTo>
                    <a:pt x="728599" y="137033"/>
                  </a:lnTo>
                  <a:lnTo>
                    <a:pt x="727456" y="135128"/>
                  </a:lnTo>
                  <a:lnTo>
                    <a:pt x="726821" y="132715"/>
                  </a:lnTo>
                  <a:lnTo>
                    <a:pt x="726059" y="130302"/>
                  </a:lnTo>
                  <a:lnTo>
                    <a:pt x="725716" y="127508"/>
                  </a:lnTo>
                  <a:lnTo>
                    <a:pt x="725678" y="64262"/>
                  </a:lnTo>
                  <a:lnTo>
                    <a:pt x="754253" y="64262"/>
                  </a:lnTo>
                  <a:lnTo>
                    <a:pt x="754253" y="52070"/>
                  </a:lnTo>
                  <a:close/>
                </a:path>
                <a:path w="1282064" h="205739">
                  <a:moveTo>
                    <a:pt x="792099" y="52070"/>
                  </a:moveTo>
                  <a:lnTo>
                    <a:pt x="777367" y="52070"/>
                  </a:lnTo>
                  <a:lnTo>
                    <a:pt x="777367" y="153289"/>
                  </a:lnTo>
                  <a:lnTo>
                    <a:pt x="792099" y="153289"/>
                  </a:lnTo>
                  <a:lnTo>
                    <a:pt x="792099" y="52070"/>
                  </a:lnTo>
                  <a:close/>
                </a:path>
                <a:path w="1282064" h="205739">
                  <a:moveTo>
                    <a:pt x="795147" y="10033"/>
                  </a:moveTo>
                  <a:lnTo>
                    <a:pt x="794004" y="7493"/>
                  </a:lnTo>
                  <a:lnTo>
                    <a:pt x="789686" y="3683"/>
                  </a:lnTo>
                  <a:lnTo>
                    <a:pt x="787400" y="2667"/>
                  </a:lnTo>
                  <a:lnTo>
                    <a:pt x="782066" y="2667"/>
                  </a:lnTo>
                  <a:lnTo>
                    <a:pt x="779780" y="3683"/>
                  </a:lnTo>
                  <a:lnTo>
                    <a:pt x="775462" y="7493"/>
                  </a:lnTo>
                  <a:lnTo>
                    <a:pt x="774319" y="10033"/>
                  </a:lnTo>
                  <a:lnTo>
                    <a:pt x="774319" y="16129"/>
                  </a:lnTo>
                  <a:lnTo>
                    <a:pt x="775462" y="18542"/>
                  </a:lnTo>
                  <a:lnTo>
                    <a:pt x="777621" y="20447"/>
                  </a:lnTo>
                  <a:lnTo>
                    <a:pt x="779780" y="22479"/>
                  </a:lnTo>
                  <a:lnTo>
                    <a:pt x="782066" y="23368"/>
                  </a:lnTo>
                  <a:lnTo>
                    <a:pt x="787400" y="23368"/>
                  </a:lnTo>
                  <a:lnTo>
                    <a:pt x="789686" y="22479"/>
                  </a:lnTo>
                  <a:lnTo>
                    <a:pt x="791845" y="20447"/>
                  </a:lnTo>
                  <a:lnTo>
                    <a:pt x="794004" y="18542"/>
                  </a:lnTo>
                  <a:lnTo>
                    <a:pt x="795147" y="16129"/>
                  </a:lnTo>
                  <a:lnTo>
                    <a:pt x="795147" y="10033"/>
                  </a:lnTo>
                  <a:close/>
                </a:path>
                <a:path w="1282064" h="205739">
                  <a:moveTo>
                    <a:pt x="915797" y="138430"/>
                  </a:moveTo>
                  <a:lnTo>
                    <a:pt x="904748" y="130175"/>
                  </a:lnTo>
                  <a:lnTo>
                    <a:pt x="901827" y="133985"/>
                  </a:lnTo>
                  <a:lnTo>
                    <a:pt x="898144" y="137160"/>
                  </a:lnTo>
                  <a:lnTo>
                    <a:pt x="893699" y="139573"/>
                  </a:lnTo>
                  <a:lnTo>
                    <a:pt x="889254" y="142113"/>
                  </a:lnTo>
                  <a:lnTo>
                    <a:pt x="883793" y="143383"/>
                  </a:lnTo>
                  <a:lnTo>
                    <a:pt x="871347" y="143383"/>
                  </a:lnTo>
                  <a:lnTo>
                    <a:pt x="866013" y="142240"/>
                  </a:lnTo>
                  <a:lnTo>
                    <a:pt x="861314" y="140208"/>
                  </a:lnTo>
                  <a:lnTo>
                    <a:pt x="856488" y="138049"/>
                  </a:lnTo>
                  <a:lnTo>
                    <a:pt x="852424" y="135128"/>
                  </a:lnTo>
                  <a:lnTo>
                    <a:pt x="849122" y="131445"/>
                  </a:lnTo>
                  <a:lnTo>
                    <a:pt x="845820" y="127889"/>
                  </a:lnTo>
                  <a:lnTo>
                    <a:pt x="843153" y="123571"/>
                  </a:lnTo>
                  <a:lnTo>
                    <a:pt x="841375" y="118618"/>
                  </a:lnTo>
                  <a:lnTo>
                    <a:pt x="839597" y="113792"/>
                  </a:lnTo>
                  <a:lnTo>
                    <a:pt x="838708" y="108458"/>
                  </a:lnTo>
                  <a:lnTo>
                    <a:pt x="838708" y="96901"/>
                  </a:lnTo>
                  <a:lnTo>
                    <a:pt x="861441" y="64897"/>
                  </a:lnTo>
                  <a:lnTo>
                    <a:pt x="866267" y="62738"/>
                  </a:lnTo>
                  <a:lnTo>
                    <a:pt x="871601" y="61722"/>
                  </a:lnTo>
                  <a:lnTo>
                    <a:pt x="883031" y="61722"/>
                  </a:lnTo>
                  <a:lnTo>
                    <a:pt x="903351" y="75184"/>
                  </a:lnTo>
                  <a:lnTo>
                    <a:pt x="914908" y="66929"/>
                  </a:lnTo>
                  <a:lnTo>
                    <a:pt x="910971" y="61722"/>
                  </a:lnTo>
                  <a:lnTo>
                    <a:pt x="910590" y="61214"/>
                  </a:lnTo>
                  <a:lnTo>
                    <a:pt x="905002" y="56769"/>
                  </a:lnTo>
                  <a:lnTo>
                    <a:pt x="890905" y="50927"/>
                  </a:lnTo>
                  <a:lnTo>
                    <a:pt x="884047" y="49403"/>
                  </a:lnTo>
                  <a:lnTo>
                    <a:pt x="869061" y="49403"/>
                  </a:lnTo>
                  <a:lnTo>
                    <a:pt x="861568" y="50673"/>
                  </a:lnTo>
                  <a:lnTo>
                    <a:pt x="854964" y="53467"/>
                  </a:lnTo>
                  <a:lnTo>
                    <a:pt x="848360" y="56134"/>
                  </a:lnTo>
                  <a:lnTo>
                    <a:pt x="824484" y="87884"/>
                  </a:lnTo>
                  <a:lnTo>
                    <a:pt x="823214" y="94996"/>
                  </a:lnTo>
                  <a:lnTo>
                    <a:pt x="823214" y="110236"/>
                  </a:lnTo>
                  <a:lnTo>
                    <a:pt x="824484" y="117348"/>
                  </a:lnTo>
                  <a:lnTo>
                    <a:pt x="829564" y="130302"/>
                  </a:lnTo>
                  <a:lnTo>
                    <a:pt x="833247" y="136017"/>
                  </a:lnTo>
                  <a:lnTo>
                    <a:pt x="837946" y="140716"/>
                  </a:lnTo>
                  <a:lnTo>
                    <a:pt x="842645" y="145542"/>
                  </a:lnTo>
                  <a:lnTo>
                    <a:pt x="848360" y="149225"/>
                  </a:lnTo>
                  <a:lnTo>
                    <a:pt x="861568" y="154559"/>
                  </a:lnTo>
                  <a:lnTo>
                    <a:pt x="869061" y="155956"/>
                  </a:lnTo>
                  <a:lnTo>
                    <a:pt x="886079" y="155956"/>
                  </a:lnTo>
                  <a:lnTo>
                    <a:pt x="911682" y="143383"/>
                  </a:lnTo>
                  <a:lnTo>
                    <a:pt x="915797" y="138430"/>
                  </a:lnTo>
                  <a:close/>
                </a:path>
                <a:path w="1282064" h="205739">
                  <a:moveTo>
                    <a:pt x="1018159" y="153289"/>
                  </a:moveTo>
                  <a:lnTo>
                    <a:pt x="1016381" y="102616"/>
                  </a:lnTo>
                  <a:lnTo>
                    <a:pt x="1016381" y="80010"/>
                  </a:lnTo>
                  <a:lnTo>
                    <a:pt x="1015365" y="74549"/>
                  </a:lnTo>
                  <a:lnTo>
                    <a:pt x="1013333" y="69977"/>
                  </a:lnTo>
                  <a:lnTo>
                    <a:pt x="1011301" y="65278"/>
                  </a:lnTo>
                  <a:lnTo>
                    <a:pt x="1008684" y="61722"/>
                  </a:lnTo>
                  <a:lnTo>
                    <a:pt x="982472" y="49403"/>
                  </a:lnTo>
                  <a:lnTo>
                    <a:pt x="968375" y="49403"/>
                  </a:lnTo>
                  <a:lnTo>
                    <a:pt x="937133" y="63881"/>
                  </a:lnTo>
                  <a:lnTo>
                    <a:pt x="945388" y="73533"/>
                  </a:lnTo>
                  <a:lnTo>
                    <a:pt x="949071" y="69977"/>
                  </a:lnTo>
                  <a:lnTo>
                    <a:pt x="953389" y="67183"/>
                  </a:lnTo>
                  <a:lnTo>
                    <a:pt x="963803" y="62865"/>
                  </a:lnTo>
                  <a:lnTo>
                    <a:pt x="969391" y="61722"/>
                  </a:lnTo>
                  <a:lnTo>
                    <a:pt x="984250" y="61722"/>
                  </a:lnTo>
                  <a:lnTo>
                    <a:pt x="990981" y="63881"/>
                  </a:lnTo>
                  <a:lnTo>
                    <a:pt x="995553" y="68199"/>
                  </a:lnTo>
                  <a:lnTo>
                    <a:pt x="1000125" y="72644"/>
                  </a:lnTo>
                  <a:lnTo>
                    <a:pt x="1002538" y="79121"/>
                  </a:lnTo>
                  <a:lnTo>
                    <a:pt x="1002538" y="91186"/>
                  </a:lnTo>
                  <a:lnTo>
                    <a:pt x="1002538" y="102616"/>
                  </a:lnTo>
                  <a:lnTo>
                    <a:pt x="1002538" y="114681"/>
                  </a:lnTo>
                  <a:lnTo>
                    <a:pt x="1001776" y="118999"/>
                  </a:lnTo>
                  <a:lnTo>
                    <a:pt x="1000379" y="122936"/>
                  </a:lnTo>
                  <a:lnTo>
                    <a:pt x="998982" y="127000"/>
                  </a:lnTo>
                  <a:lnTo>
                    <a:pt x="975233" y="143764"/>
                  </a:lnTo>
                  <a:lnTo>
                    <a:pt x="967105" y="143764"/>
                  </a:lnTo>
                  <a:lnTo>
                    <a:pt x="946277" y="128143"/>
                  </a:lnTo>
                  <a:lnTo>
                    <a:pt x="946277" y="119761"/>
                  </a:lnTo>
                  <a:lnTo>
                    <a:pt x="986155" y="102870"/>
                  </a:lnTo>
                  <a:lnTo>
                    <a:pt x="992251" y="102616"/>
                  </a:lnTo>
                  <a:lnTo>
                    <a:pt x="1002538" y="102616"/>
                  </a:lnTo>
                  <a:lnTo>
                    <a:pt x="1002538" y="91186"/>
                  </a:lnTo>
                  <a:lnTo>
                    <a:pt x="959612" y="94234"/>
                  </a:lnTo>
                  <a:lnTo>
                    <a:pt x="953008" y="96520"/>
                  </a:lnTo>
                  <a:lnTo>
                    <a:pt x="946277" y="98679"/>
                  </a:lnTo>
                  <a:lnTo>
                    <a:pt x="941070" y="102108"/>
                  </a:lnTo>
                  <a:lnTo>
                    <a:pt x="937133" y="106553"/>
                  </a:lnTo>
                  <a:lnTo>
                    <a:pt x="933196" y="111125"/>
                  </a:lnTo>
                  <a:lnTo>
                    <a:pt x="931164" y="117348"/>
                  </a:lnTo>
                  <a:lnTo>
                    <a:pt x="931252" y="131191"/>
                  </a:lnTo>
                  <a:lnTo>
                    <a:pt x="962279" y="155956"/>
                  </a:lnTo>
                  <a:lnTo>
                    <a:pt x="974344" y="155956"/>
                  </a:lnTo>
                  <a:lnTo>
                    <a:pt x="981456" y="154432"/>
                  </a:lnTo>
                  <a:lnTo>
                    <a:pt x="987298" y="151511"/>
                  </a:lnTo>
                  <a:lnTo>
                    <a:pt x="993140" y="148463"/>
                  </a:lnTo>
                  <a:lnTo>
                    <a:pt x="998207" y="143764"/>
                  </a:lnTo>
                  <a:lnTo>
                    <a:pt x="998347" y="143637"/>
                  </a:lnTo>
                  <a:lnTo>
                    <a:pt x="1003046" y="136779"/>
                  </a:lnTo>
                  <a:lnTo>
                    <a:pt x="1003427" y="136779"/>
                  </a:lnTo>
                  <a:lnTo>
                    <a:pt x="1003554" y="142367"/>
                  </a:lnTo>
                  <a:lnTo>
                    <a:pt x="1003808" y="145288"/>
                  </a:lnTo>
                  <a:lnTo>
                    <a:pt x="1004189" y="148082"/>
                  </a:lnTo>
                  <a:lnTo>
                    <a:pt x="1004443" y="150749"/>
                  </a:lnTo>
                  <a:lnTo>
                    <a:pt x="1004951" y="153289"/>
                  </a:lnTo>
                  <a:lnTo>
                    <a:pt x="1018159" y="153289"/>
                  </a:lnTo>
                  <a:close/>
                </a:path>
                <a:path w="1282064" h="205739">
                  <a:moveTo>
                    <a:pt x="1121410" y="116586"/>
                  </a:moveTo>
                  <a:lnTo>
                    <a:pt x="1086358" y="94869"/>
                  </a:lnTo>
                  <a:lnTo>
                    <a:pt x="1077976" y="93091"/>
                  </a:lnTo>
                  <a:lnTo>
                    <a:pt x="1071880" y="90932"/>
                  </a:lnTo>
                  <a:lnTo>
                    <a:pt x="1067943" y="88392"/>
                  </a:lnTo>
                  <a:lnTo>
                    <a:pt x="1064006" y="85979"/>
                  </a:lnTo>
                  <a:lnTo>
                    <a:pt x="1062101" y="82296"/>
                  </a:lnTo>
                  <a:lnTo>
                    <a:pt x="1062101" y="74803"/>
                  </a:lnTo>
                  <a:lnTo>
                    <a:pt x="1062736" y="72390"/>
                  </a:lnTo>
                  <a:lnTo>
                    <a:pt x="1064006" y="70358"/>
                  </a:lnTo>
                  <a:lnTo>
                    <a:pt x="1065149" y="68326"/>
                  </a:lnTo>
                  <a:lnTo>
                    <a:pt x="1080897" y="61722"/>
                  </a:lnTo>
                  <a:lnTo>
                    <a:pt x="1089152" y="61722"/>
                  </a:lnTo>
                  <a:lnTo>
                    <a:pt x="1108329" y="76073"/>
                  </a:lnTo>
                  <a:lnTo>
                    <a:pt x="1119632" y="67564"/>
                  </a:lnTo>
                  <a:lnTo>
                    <a:pt x="1116330" y="61849"/>
                  </a:lnTo>
                  <a:lnTo>
                    <a:pt x="1116190" y="61722"/>
                  </a:lnTo>
                  <a:lnTo>
                    <a:pt x="1111377" y="57277"/>
                  </a:lnTo>
                  <a:lnTo>
                    <a:pt x="1098042" y="50927"/>
                  </a:lnTo>
                  <a:lnTo>
                    <a:pt x="1091184" y="49403"/>
                  </a:lnTo>
                  <a:lnTo>
                    <a:pt x="1079500" y="49403"/>
                  </a:lnTo>
                  <a:lnTo>
                    <a:pt x="1048004" y="73660"/>
                  </a:lnTo>
                  <a:lnTo>
                    <a:pt x="1048004" y="83566"/>
                  </a:lnTo>
                  <a:lnTo>
                    <a:pt x="1067435" y="103378"/>
                  </a:lnTo>
                  <a:lnTo>
                    <a:pt x="1070737" y="104394"/>
                  </a:lnTo>
                  <a:lnTo>
                    <a:pt x="1073912" y="105410"/>
                  </a:lnTo>
                  <a:lnTo>
                    <a:pt x="1076960" y="106172"/>
                  </a:lnTo>
                  <a:lnTo>
                    <a:pt x="1086739" y="108331"/>
                  </a:lnTo>
                  <a:lnTo>
                    <a:pt x="1094105" y="110871"/>
                  </a:lnTo>
                  <a:lnTo>
                    <a:pt x="1099185" y="113538"/>
                  </a:lnTo>
                  <a:lnTo>
                    <a:pt x="1104392" y="116205"/>
                  </a:lnTo>
                  <a:lnTo>
                    <a:pt x="1106932" y="120269"/>
                  </a:lnTo>
                  <a:lnTo>
                    <a:pt x="1106932" y="128905"/>
                  </a:lnTo>
                  <a:lnTo>
                    <a:pt x="1106297" y="131699"/>
                  </a:lnTo>
                  <a:lnTo>
                    <a:pt x="1104900" y="133858"/>
                  </a:lnTo>
                  <a:lnTo>
                    <a:pt x="1103630" y="136144"/>
                  </a:lnTo>
                  <a:lnTo>
                    <a:pt x="1101979" y="137922"/>
                  </a:lnTo>
                  <a:lnTo>
                    <a:pt x="1099820" y="139319"/>
                  </a:lnTo>
                  <a:lnTo>
                    <a:pt x="1097661" y="140843"/>
                  </a:lnTo>
                  <a:lnTo>
                    <a:pt x="1095121" y="141859"/>
                  </a:lnTo>
                  <a:lnTo>
                    <a:pt x="1092200" y="142494"/>
                  </a:lnTo>
                  <a:lnTo>
                    <a:pt x="1089279" y="143002"/>
                  </a:lnTo>
                  <a:lnTo>
                    <a:pt x="1086358" y="143383"/>
                  </a:lnTo>
                  <a:lnTo>
                    <a:pt x="1077087" y="143383"/>
                  </a:lnTo>
                  <a:lnTo>
                    <a:pt x="1071499" y="141859"/>
                  </a:lnTo>
                  <a:lnTo>
                    <a:pt x="1061339" y="135763"/>
                  </a:lnTo>
                  <a:lnTo>
                    <a:pt x="1057529" y="131953"/>
                  </a:lnTo>
                  <a:lnTo>
                    <a:pt x="1054862" y="127508"/>
                  </a:lnTo>
                  <a:lnTo>
                    <a:pt x="1043305" y="136144"/>
                  </a:lnTo>
                  <a:lnTo>
                    <a:pt x="1047877" y="142875"/>
                  </a:lnTo>
                  <a:lnTo>
                    <a:pt x="1053719" y="147955"/>
                  </a:lnTo>
                  <a:lnTo>
                    <a:pt x="1068197" y="154305"/>
                  </a:lnTo>
                  <a:lnTo>
                    <a:pt x="1075690" y="155956"/>
                  </a:lnTo>
                  <a:lnTo>
                    <a:pt x="1087882" y="155956"/>
                  </a:lnTo>
                  <a:lnTo>
                    <a:pt x="1115479" y="143383"/>
                  </a:lnTo>
                  <a:lnTo>
                    <a:pt x="1115822" y="143002"/>
                  </a:lnTo>
                  <a:lnTo>
                    <a:pt x="1118108" y="139065"/>
                  </a:lnTo>
                  <a:lnTo>
                    <a:pt x="1120267" y="135128"/>
                  </a:lnTo>
                  <a:lnTo>
                    <a:pt x="1121410" y="130302"/>
                  </a:lnTo>
                  <a:lnTo>
                    <a:pt x="1121410" y="116586"/>
                  </a:lnTo>
                  <a:close/>
                </a:path>
                <a:path w="1282064" h="205739">
                  <a:moveTo>
                    <a:pt x="1282065" y="52070"/>
                  </a:moveTo>
                  <a:lnTo>
                    <a:pt x="1265936" y="52070"/>
                  </a:lnTo>
                  <a:lnTo>
                    <a:pt x="1234567" y="137414"/>
                  </a:lnTo>
                  <a:lnTo>
                    <a:pt x="1234186" y="137414"/>
                  </a:lnTo>
                  <a:lnTo>
                    <a:pt x="1199642" y="52070"/>
                  </a:lnTo>
                  <a:lnTo>
                    <a:pt x="1183259" y="52070"/>
                  </a:lnTo>
                  <a:lnTo>
                    <a:pt x="1226566" y="153035"/>
                  </a:lnTo>
                  <a:lnTo>
                    <a:pt x="1218438" y="174244"/>
                  </a:lnTo>
                  <a:lnTo>
                    <a:pt x="1216152" y="180086"/>
                  </a:lnTo>
                  <a:lnTo>
                    <a:pt x="1213739" y="184531"/>
                  </a:lnTo>
                  <a:lnTo>
                    <a:pt x="1210818" y="187579"/>
                  </a:lnTo>
                  <a:lnTo>
                    <a:pt x="1207897" y="190754"/>
                  </a:lnTo>
                  <a:lnTo>
                    <a:pt x="1203960" y="192278"/>
                  </a:lnTo>
                  <a:lnTo>
                    <a:pt x="1195070" y="192278"/>
                  </a:lnTo>
                  <a:lnTo>
                    <a:pt x="1191514" y="191643"/>
                  </a:lnTo>
                  <a:lnTo>
                    <a:pt x="1188085" y="190500"/>
                  </a:lnTo>
                  <a:lnTo>
                    <a:pt x="1186434" y="203835"/>
                  </a:lnTo>
                  <a:lnTo>
                    <a:pt x="1190879" y="204851"/>
                  </a:lnTo>
                  <a:lnTo>
                    <a:pt x="1195197" y="205232"/>
                  </a:lnTo>
                  <a:lnTo>
                    <a:pt x="1208532" y="205232"/>
                  </a:lnTo>
                  <a:lnTo>
                    <a:pt x="1215263" y="202946"/>
                  </a:lnTo>
                  <a:lnTo>
                    <a:pt x="1219962" y="198120"/>
                  </a:lnTo>
                  <a:lnTo>
                    <a:pt x="1224661" y="193421"/>
                  </a:lnTo>
                  <a:lnTo>
                    <a:pt x="1225359" y="192278"/>
                  </a:lnTo>
                  <a:lnTo>
                    <a:pt x="1228471" y="187198"/>
                  </a:lnTo>
                  <a:lnTo>
                    <a:pt x="1231519" y="179451"/>
                  </a:lnTo>
                  <a:lnTo>
                    <a:pt x="1248194" y="137414"/>
                  </a:lnTo>
                  <a:lnTo>
                    <a:pt x="1282065" y="52070"/>
                  </a:lnTo>
                  <a:close/>
                </a:path>
              </a:pathLst>
            </a:custGeom>
            <a:solidFill>
              <a:srgbClr val="1F134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76832" y="3888232"/>
            <a:ext cx="5484952" cy="2155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6482" y="4173220"/>
            <a:ext cx="2812935" cy="2155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60348" y="4584700"/>
            <a:ext cx="5597321" cy="2155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8636" y="4993513"/>
            <a:ext cx="5565571" cy="21818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82865" y="5281167"/>
            <a:ext cx="5074932" cy="21551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00543" y="1670304"/>
            <a:ext cx="3953255" cy="335127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6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6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6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10545" y="6047892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7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8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5820" y="757173"/>
            <a:ext cx="6430009" cy="6300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7880" y="652983"/>
            <a:ext cx="64814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395" dirty="0">
                <a:latin typeface="Times New Roman"/>
                <a:cs typeface="Times New Roman"/>
              </a:rPr>
              <a:t>QUINT</a:t>
            </a:r>
            <a:r>
              <a:rPr sz="5200" spc="175" dirty="0">
                <a:latin typeface="Times New Roman"/>
                <a:cs typeface="Times New Roman"/>
              </a:rPr>
              <a:t>A</a:t>
            </a:r>
            <a:r>
              <a:rPr sz="5200" spc="20" dirty="0">
                <a:latin typeface="Times New Roman"/>
                <a:cs typeface="Times New Roman"/>
              </a:rPr>
              <a:t> </a:t>
            </a:r>
            <a:r>
              <a:rPr sz="5200" spc="-200" dirty="0">
                <a:latin typeface="Times New Roman"/>
                <a:cs typeface="Times New Roman"/>
              </a:rPr>
              <a:t>GENERACI</a:t>
            </a:r>
            <a:r>
              <a:rPr sz="5200" spc="-245" dirty="0">
                <a:latin typeface="Times New Roman"/>
                <a:cs typeface="Times New Roman"/>
              </a:rPr>
              <a:t>Ó</a:t>
            </a:r>
            <a:r>
              <a:rPr sz="5200" spc="-635" dirty="0">
                <a:latin typeface="Times New Roman"/>
                <a:cs typeface="Times New Roman"/>
              </a:rPr>
              <a:t>N</a:t>
            </a:r>
            <a:endParaRPr sz="5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7340" y="1895729"/>
            <a:ext cx="5645099" cy="2019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619" y="2161539"/>
            <a:ext cx="4269282" cy="2043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9619" y="2432176"/>
            <a:ext cx="4658918" cy="2019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0221" y="2826892"/>
            <a:ext cx="4648504" cy="20193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77340" y="3223132"/>
            <a:ext cx="5299659" cy="2019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4767" y="3495675"/>
            <a:ext cx="5273878" cy="1976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75664" y="3759580"/>
            <a:ext cx="5361914" cy="2019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9428" y="4025391"/>
            <a:ext cx="740905" cy="1581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32192" y="1801367"/>
            <a:ext cx="3314700" cy="33909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864220" y="6047892"/>
            <a:ext cx="58737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-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Inic</a:t>
            </a:r>
            <a:r>
              <a:rPr sz="1800" u="sng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i</a:t>
            </a:r>
            <a:r>
              <a:rPr sz="1800" u="sng" spc="120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2" action="ppaction://hlinksldjump"/>
              </a:rPr>
              <a:t>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10545" y="6047892"/>
            <a:ext cx="1073150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3" action="ppaction://hlinksldjump"/>
              </a:rPr>
              <a:t>Subíndice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87357" y="6056426"/>
            <a:ext cx="664845" cy="30289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800" u="sng" spc="65" dirty="0">
                <a:solidFill>
                  <a:srgbClr val="F8009F"/>
                </a:solidFill>
                <a:uFill>
                  <a:solidFill>
                    <a:srgbClr val="F8009F"/>
                  </a:solidFill>
                </a:uFill>
                <a:latin typeface="Tahoma"/>
                <a:cs typeface="Tahoma"/>
                <a:hlinkClick r:id="rId14" action="ppaction://hlinksldjump"/>
              </a:rPr>
              <a:t>índice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303</Words>
  <Application>Microsoft Office PowerPoint</Application>
  <PresentationFormat>Panorámica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Calibri</vt:lpstr>
      <vt:lpstr>Palatino Linotype</vt:lpstr>
      <vt:lpstr>Tahoma</vt:lpstr>
      <vt:lpstr>Times New Roman</vt:lpstr>
      <vt:lpstr>Wingdings</vt:lpstr>
      <vt:lpstr>Office Theme</vt:lpstr>
      <vt:lpstr>Conceptos básicos  de internet</vt:lpstr>
      <vt:lpstr>Índice</vt:lpstr>
      <vt:lpstr>SUBíNDICE</vt:lpstr>
      <vt:lpstr>GENERACIÓN DE COMPUTADORAS</vt:lpstr>
      <vt:lpstr>PRIMERA GENERACIÓN</vt:lpstr>
      <vt:lpstr>SEGUNDA GENERACIÓN</vt:lpstr>
      <vt:lpstr>TERCERA GENERACIÓN</vt:lpstr>
      <vt:lpstr>CUARTA GENERACIÓN</vt:lpstr>
      <vt:lpstr>QUINTA GENERACIÓN</vt:lpstr>
      <vt:lpstr>SEXTA GENERACIÓN</vt:lpstr>
      <vt:lpstr>REDES SOCIALES</vt:lpstr>
      <vt:lpstr>TIPOS DE REDES</vt:lpstr>
      <vt:lpstr>INTRANET</vt:lpstr>
      <vt:lpstr>Presentación de PowerPoint</vt:lpstr>
      <vt:lpstr>Web 2. </vt:lpstr>
      <vt:lpstr>WEB 3.0</vt:lpstr>
      <vt:lpstr>TIPOS DE PROBLEMAS AL USAR  INTERNET</vt:lpstr>
      <vt:lpstr>ANTIVIRUS</vt:lpstr>
      <vt:lpstr>TIPOS DE ANTIVIRUS</vt:lpstr>
      <vt:lpstr>Bibliografía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Conceptos básicos  de internet</dc:title>
  <dc:creator>Escandell, Gustavo</dc:creator>
  <cp:lastModifiedBy>ESCANDELL GUSTAVO EMANUEL</cp:lastModifiedBy>
  <cp:revision>1</cp:revision>
  <dcterms:created xsi:type="dcterms:W3CDTF">2024-05-31T14:16:32Z</dcterms:created>
  <dcterms:modified xsi:type="dcterms:W3CDTF">2024-05-31T14:18:47Z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2024-05-31T00:00:00Z</vt:filetime>
  </property>
</Properties>
</file>